
<file path=[Content_Types].xml><?xml version="1.0" encoding="utf-8"?>
<Types xmlns="http://schemas.openxmlformats.org/package/2006/content-types">
  <Default Extension="jpeg" ContentType="image/jpeg"/>
  <Default Extension="JPG" ContentType="image/.jpg"/>
  <Default Extension="png" ContentType="image/png"/>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9" r:id="rId11"/>
    <p:sldId id="271" r:id="rId12"/>
    <p:sldId id="263" r:id="rId13"/>
    <p:sldId id="277" r:id="rId14"/>
    <p:sldId id="264" r:id="rId15"/>
    <p:sldId id="279" r:id="rId16"/>
    <p:sldId id="265" r:id="rId17"/>
    <p:sldId id="266" r:id="rId18"/>
    <p:sldId id="267" r:id="rId19"/>
  </p:sldIdLst>
  <p:sldSz cx="12192000" cy="6858000"/>
  <p:notesSz cx="6858000" cy="9144000"/>
  <p:embeddedFontLst>
    <p:embeddedFont>
      <p:font typeface="Libre Franklin"/>
      <p:regular r:id="rId23"/>
      <p:bold r:id="rId24"/>
      <p:italic r:id="rId25"/>
      <p:boldItalic r:id="rId26"/>
    </p:embeddedFont>
    <p:embeddedFont>
      <p:font typeface="Libre Baskerville" panose="02000000000000000000"/>
      <p:regular r:id="rId27"/>
    </p:embeddedFont>
    <p:embeddedFont>
      <p:font typeface="Century Gothic" panose="020B0502020202020204"/>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showComments="0">
  <p:normalViewPr>
    <p:restoredLeft sz="15620"/>
    <p:restoredTop sz="94660"/>
  </p:normalViewPr>
  <p:slideViewPr>
    <p:cSldViewPr snapToGrid="0" showGuides="1">
      <p:cViewPr varScale="1">
        <p:scale>
          <a:sx n="100" d="100"/>
          <a:sy n="100" d="100"/>
        </p:scale>
        <p:origin x="0" y="0"/>
      </p:cViewPr>
      <p:guideLst>
        <p:guide orient="horz" pos="2160"/>
        <p:guide pos="2880"/>
      </p:guideLst>
    </p:cSldViewPr>
  </p:slide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1" Type="http://schemas.openxmlformats.org/officeDocument/2006/relationships/font" Target="fonts/font9.fntdata"/><Relationship Id="rId30" Type="http://schemas.openxmlformats.org/officeDocument/2006/relationships/font" Target="fonts/font8.fntdata"/><Relationship Id="rId3" Type="http://schemas.openxmlformats.org/officeDocument/2006/relationships/slide" Target="slides/slide1.xml"/><Relationship Id="rId29" Type="http://schemas.openxmlformats.org/officeDocument/2006/relationships/font" Target="fonts/font7.fntdata"/><Relationship Id="rId28" Type="http://schemas.openxmlformats.org/officeDocument/2006/relationships/font" Target="fonts/font6.fntdata"/><Relationship Id="rId27" Type="http://schemas.openxmlformats.org/officeDocument/2006/relationships/font" Target="fonts/font5.fntdata"/><Relationship Id="rId26" Type="http://schemas.openxmlformats.org/officeDocument/2006/relationships/font" Target="fonts/font4.fntdata"/><Relationship Id="rId25" Type="http://schemas.openxmlformats.org/officeDocument/2006/relationships/font" Target="fonts/font3.fntdata"/><Relationship Id="rId24" Type="http://schemas.openxmlformats.org/officeDocument/2006/relationships/font" Target="fonts/font2.fntdata"/><Relationship Id="rId23" Type="http://schemas.openxmlformats.org/officeDocument/2006/relationships/font" Target="fonts/font1.fntdata"/><Relationship Id="rId22" Type="http://schemas.openxmlformats.org/officeDocument/2006/relationships/tableStyles" Target="tableStyles.xml"/><Relationship Id="rId21" Type="http://schemas.openxmlformats.org/officeDocument/2006/relationships/viewProps" Target="viewProps.xml"/><Relationship Id="rId20" Type="http://schemas.openxmlformats.org/officeDocument/2006/relationships/presProps" Target="presProps.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2.png>
</file>

<file path=ppt/media/image3.GIF>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2" name="Shape 2"/>
        <p:cNvGrpSpPr/>
        <p:nvPr/>
      </p:nvGrpSpPr>
      <p:grpSpPr>
        <a:xfrm>
          <a:off x="0" y="0"/>
          <a:ext cx="0" cy="0"/>
          <a:chOff x="0" y="0"/>
          <a:chExt cx="0" cy="0"/>
        </a:xfrm>
      </p:grpSpPr>
      <p:sp>
        <p:nvSpPr>
          <p:cNvPr id="3" name="Google Shape;3;n"/>
          <p:cNvSpPr txBox="1"/>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entury Gothic" panose="020B0502020202020204"/>
                <a:ea typeface="Century Gothic" panose="020B0502020202020204"/>
                <a:cs typeface="Century Gothic" panose="020B0502020202020204"/>
                <a:sym typeface="Century Gothic" panose="020B0502020202020204"/>
              </a:defRPr>
            </a:lvl1pPr>
            <a:lvl2pPr marR="0" lvl="1" algn="l" rtl="0">
              <a:spcBef>
                <a:spcPts val="0"/>
              </a:spcBef>
              <a:spcAft>
                <a:spcPts val="0"/>
              </a:spcAft>
              <a:buSzPts val="1400"/>
              <a:buNone/>
              <a:defRPr sz="1800" b="0" i="0" u="none" strike="noStrike" cap="none">
                <a:solidFill>
                  <a:schemeClr val="dk1"/>
                </a:solidFill>
                <a:latin typeface="Palatino Linotype" panose="02040502050505030304"/>
                <a:ea typeface="Palatino Linotype" panose="02040502050505030304"/>
                <a:cs typeface="Palatino Linotype" panose="02040502050505030304"/>
                <a:sym typeface="Palatino Linotype" panose="02040502050505030304"/>
              </a:defRPr>
            </a:lvl2pPr>
            <a:lvl3pPr marR="0" lvl="2" algn="l" rtl="0">
              <a:spcBef>
                <a:spcPts val="0"/>
              </a:spcBef>
              <a:spcAft>
                <a:spcPts val="0"/>
              </a:spcAft>
              <a:buSzPts val="1400"/>
              <a:buNone/>
              <a:defRPr sz="1800" b="0" i="0" u="none" strike="noStrike" cap="none">
                <a:solidFill>
                  <a:schemeClr val="dk1"/>
                </a:solidFill>
                <a:latin typeface="Palatino Linotype" panose="02040502050505030304"/>
                <a:ea typeface="Palatino Linotype" panose="02040502050505030304"/>
                <a:cs typeface="Palatino Linotype" panose="02040502050505030304"/>
                <a:sym typeface="Palatino Linotype" panose="02040502050505030304"/>
              </a:defRPr>
            </a:lvl3pPr>
            <a:lvl4pPr marR="0" lvl="3" algn="l" rtl="0">
              <a:spcBef>
                <a:spcPts val="0"/>
              </a:spcBef>
              <a:spcAft>
                <a:spcPts val="0"/>
              </a:spcAft>
              <a:buSzPts val="1400"/>
              <a:buNone/>
              <a:defRPr sz="1800" b="0" i="0" u="none" strike="noStrike" cap="none">
                <a:solidFill>
                  <a:schemeClr val="dk1"/>
                </a:solidFill>
                <a:latin typeface="Palatino Linotype" panose="02040502050505030304"/>
                <a:ea typeface="Palatino Linotype" panose="02040502050505030304"/>
                <a:cs typeface="Palatino Linotype" panose="02040502050505030304"/>
                <a:sym typeface="Palatino Linotype" panose="02040502050505030304"/>
              </a:defRPr>
            </a:lvl4pPr>
            <a:lvl5pPr marR="0" lvl="4" algn="l" rtl="0">
              <a:spcBef>
                <a:spcPts val="0"/>
              </a:spcBef>
              <a:spcAft>
                <a:spcPts val="0"/>
              </a:spcAft>
              <a:buSzPts val="1400"/>
              <a:buNone/>
              <a:defRPr sz="1800" b="0" i="0" u="none" strike="noStrike" cap="none">
                <a:solidFill>
                  <a:schemeClr val="dk1"/>
                </a:solidFill>
                <a:latin typeface="Palatino Linotype" panose="02040502050505030304"/>
                <a:ea typeface="Palatino Linotype" panose="02040502050505030304"/>
                <a:cs typeface="Palatino Linotype" panose="02040502050505030304"/>
                <a:sym typeface="Palatino Linotype" panose="02040502050505030304"/>
              </a:defRPr>
            </a:lvl5pPr>
            <a:lvl6pPr marR="0" lvl="5" algn="l" rtl="0">
              <a:spcBef>
                <a:spcPts val="0"/>
              </a:spcBef>
              <a:spcAft>
                <a:spcPts val="0"/>
              </a:spcAft>
              <a:buSzPts val="1400"/>
              <a:buNone/>
              <a:defRPr sz="1800" b="0" i="0" u="none" strike="noStrike" cap="none">
                <a:solidFill>
                  <a:schemeClr val="dk1"/>
                </a:solidFill>
                <a:latin typeface="Palatino Linotype" panose="02040502050505030304"/>
                <a:ea typeface="Palatino Linotype" panose="02040502050505030304"/>
                <a:cs typeface="Palatino Linotype" panose="02040502050505030304"/>
                <a:sym typeface="Palatino Linotype" panose="02040502050505030304"/>
              </a:defRPr>
            </a:lvl6pPr>
            <a:lvl7pPr marR="0" lvl="6" algn="l" rtl="0">
              <a:spcBef>
                <a:spcPts val="0"/>
              </a:spcBef>
              <a:spcAft>
                <a:spcPts val="0"/>
              </a:spcAft>
              <a:buSzPts val="1400"/>
              <a:buNone/>
              <a:defRPr sz="1800" b="0" i="0" u="none" strike="noStrike" cap="none">
                <a:solidFill>
                  <a:schemeClr val="dk1"/>
                </a:solidFill>
                <a:latin typeface="Palatino Linotype" panose="02040502050505030304"/>
                <a:ea typeface="Palatino Linotype" panose="02040502050505030304"/>
                <a:cs typeface="Palatino Linotype" panose="02040502050505030304"/>
                <a:sym typeface="Palatino Linotype" panose="02040502050505030304"/>
              </a:defRPr>
            </a:lvl7pPr>
            <a:lvl8pPr marR="0" lvl="7" algn="l" rtl="0">
              <a:spcBef>
                <a:spcPts val="0"/>
              </a:spcBef>
              <a:spcAft>
                <a:spcPts val="0"/>
              </a:spcAft>
              <a:buSzPts val="1400"/>
              <a:buNone/>
              <a:defRPr sz="1800" b="0" i="0" u="none" strike="noStrike" cap="none">
                <a:solidFill>
                  <a:schemeClr val="dk1"/>
                </a:solidFill>
                <a:latin typeface="Palatino Linotype" panose="02040502050505030304"/>
                <a:ea typeface="Palatino Linotype" panose="02040502050505030304"/>
                <a:cs typeface="Palatino Linotype" panose="02040502050505030304"/>
                <a:sym typeface="Palatino Linotype" panose="02040502050505030304"/>
              </a:defRPr>
            </a:lvl8pPr>
            <a:lvl9pPr marR="0" lvl="8" algn="l" rtl="0">
              <a:spcBef>
                <a:spcPts val="0"/>
              </a:spcBef>
              <a:spcAft>
                <a:spcPts val="0"/>
              </a:spcAft>
              <a:buSzPts val="1400"/>
              <a:buNone/>
              <a:defRPr sz="1800" b="0" i="0" u="none" strike="noStrike" cap="none">
                <a:solidFill>
                  <a:schemeClr val="dk1"/>
                </a:solidFill>
                <a:latin typeface="Palatino Linotype" panose="02040502050505030304"/>
                <a:ea typeface="Palatino Linotype" panose="02040502050505030304"/>
                <a:cs typeface="Palatino Linotype" panose="02040502050505030304"/>
                <a:sym typeface="Palatino Linotype" panose="02040502050505030304"/>
              </a:defRPr>
            </a:lvl9pPr>
          </a:lstStyle>
          <a:p/>
        </p:txBody>
      </p:sp>
      <p:sp>
        <p:nvSpPr>
          <p:cNvPr id="4" name="Google Shape;4;n"/>
          <p:cNvSpPr txBox="1"/>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entury Gothic" panose="020B0502020202020204"/>
                <a:ea typeface="Century Gothic" panose="020B0502020202020204"/>
                <a:cs typeface="Century Gothic" panose="020B0502020202020204"/>
                <a:sym typeface="Century Gothic" panose="020B0502020202020204"/>
              </a:defRPr>
            </a:lvl1pPr>
            <a:lvl2pPr marR="0" lvl="1" algn="l" rtl="0">
              <a:spcBef>
                <a:spcPts val="0"/>
              </a:spcBef>
              <a:spcAft>
                <a:spcPts val="0"/>
              </a:spcAft>
              <a:buSzPts val="1400"/>
              <a:buNone/>
              <a:defRPr sz="1800" b="0" i="0" u="none" strike="noStrike" cap="none">
                <a:solidFill>
                  <a:schemeClr val="dk1"/>
                </a:solidFill>
                <a:latin typeface="Palatino Linotype" panose="02040502050505030304"/>
                <a:ea typeface="Palatino Linotype" panose="02040502050505030304"/>
                <a:cs typeface="Palatino Linotype" panose="02040502050505030304"/>
                <a:sym typeface="Palatino Linotype" panose="02040502050505030304"/>
              </a:defRPr>
            </a:lvl2pPr>
            <a:lvl3pPr marR="0" lvl="2" algn="l" rtl="0">
              <a:spcBef>
                <a:spcPts val="0"/>
              </a:spcBef>
              <a:spcAft>
                <a:spcPts val="0"/>
              </a:spcAft>
              <a:buSzPts val="1400"/>
              <a:buNone/>
              <a:defRPr sz="1800" b="0" i="0" u="none" strike="noStrike" cap="none">
                <a:solidFill>
                  <a:schemeClr val="dk1"/>
                </a:solidFill>
                <a:latin typeface="Palatino Linotype" panose="02040502050505030304"/>
                <a:ea typeface="Palatino Linotype" panose="02040502050505030304"/>
                <a:cs typeface="Palatino Linotype" panose="02040502050505030304"/>
                <a:sym typeface="Palatino Linotype" panose="02040502050505030304"/>
              </a:defRPr>
            </a:lvl3pPr>
            <a:lvl4pPr marR="0" lvl="3" algn="l" rtl="0">
              <a:spcBef>
                <a:spcPts val="0"/>
              </a:spcBef>
              <a:spcAft>
                <a:spcPts val="0"/>
              </a:spcAft>
              <a:buSzPts val="1400"/>
              <a:buNone/>
              <a:defRPr sz="1800" b="0" i="0" u="none" strike="noStrike" cap="none">
                <a:solidFill>
                  <a:schemeClr val="dk1"/>
                </a:solidFill>
                <a:latin typeface="Palatino Linotype" panose="02040502050505030304"/>
                <a:ea typeface="Palatino Linotype" panose="02040502050505030304"/>
                <a:cs typeface="Palatino Linotype" panose="02040502050505030304"/>
                <a:sym typeface="Palatino Linotype" panose="02040502050505030304"/>
              </a:defRPr>
            </a:lvl4pPr>
            <a:lvl5pPr marR="0" lvl="4" algn="l" rtl="0">
              <a:spcBef>
                <a:spcPts val="0"/>
              </a:spcBef>
              <a:spcAft>
                <a:spcPts val="0"/>
              </a:spcAft>
              <a:buSzPts val="1400"/>
              <a:buNone/>
              <a:defRPr sz="1800" b="0" i="0" u="none" strike="noStrike" cap="none">
                <a:solidFill>
                  <a:schemeClr val="dk1"/>
                </a:solidFill>
                <a:latin typeface="Palatino Linotype" panose="02040502050505030304"/>
                <a:ea typeface="Palatino Linotype" panose="02040502050505030304"/>
                <a:cs typeface="Palatino Linotype" panose="02040502050505030304"/>
                <a:sym typeface="Palatino Linotype" panose="02040502050505030304"/>
              </a:defRPr>
            </a:lvl5pPr>
            <a:lvl6pPr marR="0" lvl="5" algn="l" rtl="0">
              <a:spcBef>
                <a:spcPts val="0"/>
              </a:spcBef>
              <a:spcAft>
                <a:spcPts val="0"/>
              </a:spcAft>
              <a:buSzPts val="1400"/>
              <a:buNone/>
              <a:defRPr sz="1800" b="0" i="0" u="none" strike="noStrike" cap="none">
                <a:solidFill>
                  <a:schemeClr val="dk1"/>
                </a:solidFill>
                <a:latin typeface="Palatino Linotype" panose="02040502050505030304"/>
                <a:ea typeface="Palatino Linotype" panose="02040502050505030304"/>
                <a:cs typeface="Palatino Linotype" panose="02040502050505030304"/>
                <a:sym typeface="Palatino Linotype" panose="02040502050505030304"/>
              </a:defRPr>
            </a:lvl6pPr>
            <a:lvl7pPr marR="0" lvl="6" algn="l" rtl="0">
              <a:spcBef>
                <a:spcPts val="0"/>
              </a:spcBef>
              <a:spcAft>
                <a:spcPts val="0"/>
              </a:spcAft>
              <a:buSzPts val="1400"/>
              <a:buNone/>
              <a:defRPr sz="1800" b="0" i="0" u="none" strike="noStrike" cap="none">
                <a:solidFill>
                  <a:schemeClr val="dk1"/>
                </a:solidFill>
                <a:latin typeface="Palatino Linotype" panose="02040502050505030304"/>
                <a:ea typeface="Palatino Linotype" panose="02040502050505030304"/>
                <a:cs typeface="Palatino Linotype" panose="02040502050505030304"/>
                <a:sym typeface="Palatino Linotype" panose="02040502050505030304"/>
              </a:defRPr>
            </a:lvl7pPr>
            <a:lvl8pPr marR="0" lvl="7" algn="l" rtl="0">
              <a:spcBef>
                <a:spcPts val="0"/>
              </a:spcBef>
              <a:spcAft>
                <a:spcPts val="0"/>
              </a:spcAft>
              <a:buSzPts val="1400"/>
              <a:buNone/>
              <a:defRPr sz="1800" b="0" i="0" u="none" strike="noStrike" cap="none">
                <a:solidFill>
                  <a:schemeClr val="dk1"/>
                </a:solidFill>
                <a:latin typeface="Palatino Linotype" panose="02040502050505030304"/>
                <a:ea typeface="Palatino Linotype" panose="02040502050505030304"/>
                <a:cs typeface="Palatino Linotype" panose="02040502050505030304"/>
                <a:sym typeface="Palatino Linotype" panose="02040502050505030304"/>
              </a:defRPr>
            </a:lvl8pPr>
            <a:lvl9pPr marR="0" lvl="8" algn="l" rtl="0">
              <a:spcBef>
                <a:spcPts val="0"/>
              </a:spcBef>
              <a:spcAft>
                <a:spcPts val="0"/>
              </a:spcAft>
              <a:buSzPts val="1400"/>
              <a:buNone/>
              <a:defRPr sz="1800" b="0" i="0" u="none" strike="noStrike" cap="none">
                <a:solidFill>
                  <a:schemeClr val="dk1"/>
                </a:solidFill>
                <a:latin typeface="Palatino Linotype" panose="02040502050505030304"/>
                <a:ea typeface="Palatino Linotype" panose="02040502050505030304"/>
                <a:cs typeface="Palatino Linotype" panose="02040502050505030304"/>
                <a:sym typeface="Palatino Linotype" panose="02040502050505030304"/>
              </a:defRPr>
            </a:lvl9pPr>
          </a:lstStyle>
          <a:p/>
        </p:txBody>
      </p:sp>
      <p:sp>
        <p:nvSpPr>
          <p:cNvPr id="5" name="Google Shape;5;n"/>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360"/>
              </a:spcBef>
              <a:spcAft>
                <a:spcPts val="0"/>
              </a:spcAft>
              <a:buSzPts val="1400"/>
              <a:buNone/>
              <a:defRPr sz="1200" b="0" i="0" u="none" strike="noStrike" cap="none">
                <a:solidFill>
                  <a:schemeClr val="dk1"/>
                </a:solidFill>
                <a:latin typeface="Century Gothic" panose="020B0502020202020204"/>
                <a:ea typeface="Century Gothic" panose="020B0502020202020204"/>
                <a:cs typeface="Century Gothic" panose="020B0502020202020204"/>
                <a:sym typeface="Century Gothic" panose="020B0502020202020204"/>
              </a:defRPr>
            </a:lvl1pPr>
            <a:lvl2pPr marL="914400" marR="0" lvl="1" indent="-228600" algn="l" rtl="0">
              <a:spcBef>
                <a:spcPts val="360"/>
              </a:spcBef>
              <a:spcAft>
                <a:spcPts val="0"/>
              </a:spcAft>
              <a:buSzPts val="1400"/>
              <a:buNone/>
              <a:defRPr sz="1200" b="0" i="0" u="none" strike="noStrike" cap="none">
                <a:solidFill>
                  <a:schemeClr val="dk1"/>
                </a:solidFill>
                <a:latin typeface="Century Gothic" panose="020B0502020202020204"/>
                <a:ea typeface="Century Gothic" panose="020B0502020202020204"/>
                <a:cs typeface="Century Gothic" panose="020B0502020202020204"/>
                <a:sym typeface="Century Gothic" panose="020B0502020202020204"/>
              </a:defRPr>
            </a:lvl2pPr>
            <a:lvl3pPr marL="1371600" marR="0" lvl="2" indent="-228600" algn="l" rtl="0">
              <a:spcBef>
                <a:spcPts val="360"/>
              </a:spcBef>
              <a:spcAft>
                <a:spcPts val="0"/>
              </a:spcAft>
              <a:buSzPts val="1400"/>
              <a:buNone/>
              <a:defRPr sz="1200" b="0" i="0" u="none" strike="noStrike" cap="none">
                <a:solidFill>
                  <a:schemeClr val="dk1"/>
                </a:solidFill>
                <a:latin typeface="Century Gothic" panose="020B0502020202020204"/>
                <a:ea typeface="Century Gothic" panose="020B0502020202020204"/>
                <a:cs typeface="Century Gothic" panose="020B0502020202020204"/>
                <a:sym typeface="Century Gothic" panose="020B0502020202020204"/>
              </a:defRPr>
            </a:lvl3pPr>
            <a:lvl4pPr marL="1828800" marR="0" lvl="3" indent="-228600" algn="l" rtl="0">
              <a:spcBef>
                <a:spcPts val="360"/>
              </a:spcBef>
              <a:spcAft>
                <a:spcPts val="0"/>
              </a:spcAft>
              <a:buSzPts val="1400"/>
              <a:buNone/>
              <a:defRPr sz="1200" b="0" i="0" u="none" strike="noStrike" cap="none">
                <a:solidFill>
                  <a:schemeClr val="dk1"/>
                </a:solidFill>
                <a:latin typeface="Century Gothic" panose="020B0502020202020204"/>
                <a:ea typeface="Century Gothic" panose="020B0502020202020204"/>
                <a:cs typeface="Century Gothic" panose="020B0502020202020204"/>
                <a:sym typeface="Century Gothic" panose="020B0502020202020204"/>
              </a:defRPr>
            </a:lvl4pPr>
            <a:lvl5pPr marL="2286000" marR="0" lvl="4" indent="-228600" algn="l" rtl="0">
              <a:spcBef>
                <a:spcPts val="360"/>
              </a:spcBef>
              <a:spcAft>
                <a:spcPts val="0"/>
              </a:spcAft>
              <a:buSzPts val="1400"/>
              <a:buNone/>
              <a:defRPr sz="1200" b="0" i="0" u="none" strike="noStrike" cap="none">
                <a:solidFill>
                  <a:schemeClr val="dk1"/>
                </a:solidFill>
                <a:latin typeface="Century Gothic" panose="020B0502020202020204"/>
                <a:ea typeface="Century Gothic" panose="020B0502020202020204"/>
                <a:cs typeface="Century Gothic" panose="020B0502020202020204"/>
                <a:sym typeface="Century Gothic" panose="020B0502020202020204"/>
              </a:defRPr>
            </a:lvl5pPr>
            <a:lvl6pPr marL="2743200" marR="0" lvl="5" indent="-228600" algn="l" rtl="0">
              <a:spcBef>
                <a:spcPts val="0"/>
              </a:spcBef>
              <a:spcAft>
                <a:spcPts val="0"/>
              </a:spcAft>
              <a:buSzPts val="1400"/>
              <a:buNone/>
              <a:defRPr sz="1200" b="0" i="0" u="none" strike="noStrike" cap="none">
                <a:solidFill>
                  <a:schemeClr val="dk1"/>
                </a:solidFill>
                <a:latin typeface="Century Gothic" panose="020B0502020202020204"/>
                <a:ea typeface="Century Gothic" panose="020B0502020202020204"/>
                <a:cs typeface="Century Gothic" panose="020B0502020202020204"/>
                <a:sym typeface="Century Gothic" panose="020B0502020202020204"/>
              </a:defRPr>
            </a:lvl6pPr>
            <a:lvl7pPr marL="3200400" marR="0" lvl="6" indent="-228600" algn="l" rtl="0">
              <a:spcBef>
                <a:spcPts val="0"/>
              </a:spcBef>
              <a:spcAft>
                <a:spcPts val="0"/>
              </a:spcAft>
              <a:buSzPts val="1400"/>
              <a:buNone/>
              <a:defRPr sz="1200" b="0" i="0" u="none" strike="noStrike" cap="none">
                <a:solidFill>
                  <a:schemeClr val="dk1"/>
                </a:solidFill>
                <a:latin typeface="Century Gothic" panose="020B0502020202020204"/>
                <a:ea typeface="Century Gothic" panose="020B0502020202020204"/>
                <a:cs typeface="Century Gothic" panose="020B0502020202020204"/>
                <a:sym typeface="Century Gothic" panose="020B0502020202020204"/>
              </a:defRPr>
            </a:lvl7pPr>
            <a:lvl8pPr marL="3657600" marR="0" lvl="7" indent="-228600" algn="l" rtl="0">
              <a:spcBef>
                <a:spcPts val="0"/>
              </a:spcBef>
              <a:spcAft>
                <a:spcPts val="0"/>
              </a:spcAft>
              <a:buSzPts val="1400"/>
              <a:buNone/>
              <a:defRPr sz="1200" b="0" i="0" u="none" strike="noStrike" cap="none">
                <a:solidFill>
                  <a:schemeClr val="dk1"/>
                </a:solidFill>
                <a:latin typeface="Century Gothic" panose="020B0502020202020204"/>
                <a:ea typeface="Century Gothic" panose="020B0502020202020204"/>
                <a:cs typeface="Century Gothic" panose="020B0502020202020204"/>
                <a:sym typeface="Century Gothic" panose="020B0502020202020204"/>
              </a:defRPr>
            </a:lvl8pPr>
            <a:lvl9pPr marL="4114800" marR="0" lvl="8" indent="-228600" algn="l" rtl="0">
              <a:spcBef>
                <a:spcPts val="0"/>
              </a:spcBef>
              <a:spcAft>
                <a:spcPts val="0"/>
              </a:spcAft>
              <a:buSzPts val="1400"/>
              <a:buNone/>
              <a:defRPr sz="1200" b="0" i="0" u="none" strike="noStrike" cap="none">
                <a:solidFill>
                  <a:schemeClr val="dk1"/>
                </a:solidFill>
                <a:latin typeface="Century Gothic" panose="020B0502020202020204"/>
                <a:ea typeface="Century Gothic" panose="020B0502020202020204"/>
                <a:cs typeface="Century Gothic" panose="020B0502020202020204"/>
                <a:sym typeface="Century Gothic" panose="020B0502020202020204"/>
              </a:defRPr>
            </a:lvl9pPr>
          </a:lstStyle>
          <a:p/>
        </p:txBody>
      </p:sp>
      <p:sp>
        <p:nvSpPr>
          <p:cNvPr id="7" name="Google Shape;7;n"/>
          <p:cNvSpPr txBox="1"/>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entury Gothic" panose="020B0502020202020204"/>
                <a:ea typeface="Century Gothic" panose="020B0502020202020204"/>
                <a:cs typeface="Century Gothic" panose="020B0502020202020204"/>
                <a:sym typeface="Century Gothic" panose="020B0502020202020204"/>
              </a:defRPr>
            </a:lvl1pPr>
            <a:lvl2pPr marR="0" lvl="1" algn="l" rtl="0">
              <a:spcBef>
                <a:spcPts val="0"/>
              </a:spcBef>
              <a:spcAft>
                <a:spcPts val="0"/>
              </a:spcAft>
              <a:buSzPts val="1400"/>
              <a:buNone/>
              <a:defRPr sz="1800" b="0" i="0" u="none" strike="noStrike" cap="none">
                <a:solidFill>
                  <a:schemeClr val="dk1"/>
                </a:solidFill>
                <a:latin typeface="Palatino Linotype" panose="02040502050505030304"/>
                <a:ea typeface="Palatino Linotype" panose="02040502050505030304"/>
                <a:cs typeface="Palatino Linotype" panose="02040502050505030304"/>
                <a:sym typeface="Palatino Linotype" panose="02040502050505030304"/>
              </a:defRPr>
            </a:lvl2pPr>
            <a:lvl3pPr marR="0" lvl="2" algn="l" rtl="0">
              <a:spcBef>
                <a:spcPts val="0"/>
              </a:spcBef>
              <a:spcAft>
                <a:spcPts val="0"/>
              </a:spcAft>
              <a:buSzPts val="1400"/>
              <a:buNone/>
              <a:defRPr sz="1800" b="0" i="0" u="none" strike="noStrike" cap="none">
                <a:solidFill>
                  <a:schemeClr val="dk1"/>
                </a:solidFill>
                <a:latin typeface="Palatino Linotype" panose="02040502050505030304"/>
                <a:ea typeface="Palatino Linotype" panose="02040502050505030304"/>
                <a:cs typeface="Palatino Linotype" panose="02040502050505030304"/>
                <a:sym typeface="Palatino Linotype" panose="02040502050505030304"/>
              </a:defRPr>
            </a:lvl3pPr>
            <a:lvl4pPr marR="0" lvl="3" algn="l" rtl="0">
              <a:spcBef>
                <a:spcPts val="0"/>
              </a:spcBef>
              <a:spcAft>
                <a:spcPts val="0"/>
              </a:spcAft>
              <a:buSzPts val="1400"/>
              <a:buNone/>
              <a:defRPr sz="1800" b="0" i="0" u="none" strike="noStrike" cap="none">
                <a:solidFill>
                  <a:schemeClr val="dk1"/>
                </a:solidFill>
                <a:latin typeface="Palatino Linotype" panose="02040502050505030304"/>
                <a:ea typeface="Palatino Linotype" panose="02040502050505030304"/>
                <a:cs typeface="Palatino Linotype" panose="02040502050505030304"/>
                <a:sym typeface="Palatino Linotype" panose="02040502050505030304"/>
              </a:defRPr>
            </a:lvl4pPr>
            <a:lvl5pPr marR="0" lvl="4" algn="l" rtl="0">
              <a:spcBef>
                <a:spcPts val="0"/>
              </a:spcBef>
              <a:spcAft>
                <a:spcPts val="0"/>
              </a:spcAft>
              <a:buSzPts val="1400"/>
              <a:buNone/>
              <a:defRPr sz="1800" b="0" i="0" u="none" strike="noStrike" cap="none">
                <a:solidFill>
                  <a:schemeClr val="dk1"/>
                </a:solidFill>
                <a:latin typeface="Palatino Linotype" panose="02040502050505030304"/>
                <a:ea typeface="Palatino Linotype" panose="02040502050505030304"/>
                <a:cs typeface="Palatino Linotype" panose="02040502050505030304"/>
                <a:sym typeface="Palatino Linotype" panose="02040502050505030304"/>
              </a:defRPr>
            </a:lvl5pPr>
            <a:lvl6pPr marR="0" lvl="5" algn="l" rtl="0">
              <a:spcBef>
                <a:spcPts val="0"/>
              </a:spcBef>
              <a:spcAft>
                <a:spcPts val="0"/>
              </a:spcAft>
              <a:buSzPts val="1400"/>
              <a:buNone/>
              <a:defRPr sz="1800" b="0" i="0" u="none" strike="noStrike" cap="none">
                <a:solidFill>
                  <a:schemeClr val="dk1"/>
                </a:solidFill>
                <a:latin typeface="Palatino Linotype" panose="02040502050505030304"/>
                <a:ea typeface="Palatino Linotype" panose="02040502050505030304"/>
                <a:cs typeface="Palatino Linotype" panose="02040502050505030304"/>
                <a:sym typeface="Palatino Linotype" panose="02040502050505030304"/>
              </a:defRPr>
            </a:lvl6pPr>
            <a:lvl7pPr marR="0" lvl="6" algn="l" rtl="0">
              <a:spcBef>
                <a:spcPts val="0"/>
              </a:spcBef>
              <a:spcAft>
                <a:spcPts val="0"/>
              </a:spcAft>
              <a:buSzPts val="1400"/>
              <a:buNone/>
              <a:defRPr sz="1800" b="0" i="0" u="none" strike="noStrike" cap="none">
                <a:solidFill>
                  <a:schemeClr val="dk1"/>
                </a:solidFill>
                <a:latin typeface="Palatino Linotype" panose="02040502050505030304"/>
                <a:ea typeface="Palatino Linotype" panose="02040502050505030304"/>
                <a:cs typeface="Palatino Linotype" panose="02040502050505030304"/>
                <a:sym typeface="Palatino Linotype" panose="02040502050505030304"/>
              </a:defRPr>
            </a:lvl7pPr>
            <a:lvl8pPr marR="0" lvl="7" algn="l" rtl="0">
              <a:spcBef>
                <a:spcPts val="0"/>
              </a:spcBef>
              <a:spcAft>
                <a:spcPts val="0"/>
              </a:spcAft>
              <a:buSzPts val="1400"/>
              <a:buNone/>
              <a:defRPr sz="1800" b="0" i="0" u="none" strike="noStrike" cap="none">
                <a:solidFill>
                  <a:schemeClr val="dk1"/>
                </a:solidFill>
                <a:latin typeface="Palatino Linotype" panose="02040502050505030304"/>
                <a:ea typeface="Palatino Linotype" panose="02040502050505030304"/>
                <a:cs typeface="Palatino Linotype" panose="02040502050505030304"/>
                <a:sym typeface="Palatino Linotype" panose="02040502050505030304"/>
              </a:defRPr>
            </a:lvl8pPr>
            <a:lvl9pPr marR="0" lvl="8" algn="l" rtl="0">
              <a:spcBef>
                <a:spcPts val="0"/>
              </a:spcBef>
              <a:spcAft>
                <a:spcPts val="0"/>
              </a:spcAft>
              <a:buSzPts val="1400"/>
              <a:buNone/>
              <a:defRPr sz="1800" b="0" i="0" u="none" strike="noStrike" cap="none">
                <a:solidFill>
                  <a:schemeClr val="dk1"/>
                </a:solidFill>
                <a:latin typeface="Palatino Linotype" panose="02040502050505030304"/>
                <a:ea typeface="Palatino Linotype" panose="02040502050505030304"/>
                <a:cs typeface="Palatino Linotype" panose="02040502050505030304"/>
                <a:sym typeface="Palatino Linotype" panose="02040502050505030304"/>
              </a:defRPr>
            </a:lvl9pPr>
          </a:lstStyle>
          <a:p/>
        </p:txBody>
      </p:sp>
      <p:sp>
        <p:nvSpPr>
          <p:cNvPr id="8" name="Google Shape;8;n"/>
          <p:cNvSpPr txBox="1"/>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entury Gothic" panose="020B0502020202020204"/>
                <a:ea typeface="Century Gothic" panose="020B0502020202020204"/>
                <a:cs typeface="Century Gothic" panose="020B0502020202020204"/>
                <a:sym typeface="Century Gothic" panose="020B0502020202020204"/>
              </a:rPr>
            </a:fld>
            <a:endParaRPr sz="1200" b="0" i="0" u="none" strike="noStrike" cap="none">
              <a:solidFill>
                <a:schemeClr val="dk1"/>
              </a:solidFill>
              <a:latin typeface="Century Gothic" panose="020B0502020202020204"/>
              <a:ea typeface="Century Gothic" panose="020B0502020202020204"/>
              <a:cs typeface="Century Gothic" panose="020B0502020202020204"/>
              <a:sym typeface="Century Gothic" panose="020B0502020202020204"/>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1" name="Shape 101"/>
        <p:cNvGrpSpPr/>
        <p:nvPr/>
      </p:nvGrpSpPr>
      <p:grpSpPr>
        <a:xfrm>
          <a:off x="0" y="0"/>
          <a:ext cx="0" cy="0"/>
          <a:chOff x="0" y="0"/>
          <a:chExt cx="0" cy="0"/>
        </a:xfrm>
      </p:grpSpPr>
      <p:sp>
        <p:nvSpPr>
          <p:cNvPr id="102" name="Google Shape;102;p1: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03" name="Google Shape;103;p1:notes"/>
          <p:cNvSpPr txBox="1"/>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04" name="Google Shape;104;p1:notes"/>
          <p:cNvSpPr txBox="1"/>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sz="1200" b="0" i="0" u="none" strike="noStrike" cap="none">
                <a:solidFill>
                  <a:schemeClr val="dk1"/>
                </a:solidFill>
                <a:latin typeface="Century Gothic" panose="020B0502020202020204"/>
                <a:ea typeface="Century Gothic" panose="020B0502020202020204"/>
                <a:cs typeface="Century Gothic" panose="020B0502020202020204"/>
                <a:sym typeface="Century Gothic" panose="020B0502020202020204"/>
              </a:rPr>
            </a:fld>
            <a:endParaRPr sz="1200" b="0" i="0" u="none" strike="noStrike" cap="none">
              <a:solidFill>
                <a:schemeClr val="dk1"/>
              </a:solidFill>
              <a:latin typeface="Century Gothic" panose="020B0502020202020204"/>
              <a:ea typeface="Century Gothic" panose="020B0502020202020204"/>
              <a:cs typeface="Century Gothic" panose="020B0502020202020204"/>
              <a:sym typeface="Century Gothic" panose="020B0502020202020204"/>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64" name="Shape 164"/>
        <p:cNvGrpSpPr/>
        <p:nvPr/>
      </p:nvGrpSpPr>
      <p:grpSpPr>
        <a:xfrm>
          <a:off x="0" y="0"/>
          <a:ext cx="0" cy="0"/>
          <a:chOff x="0" y="0"/>
          <a:chExt cx="0" cy="0"/>
        </a:xfrm>
      </p:grpSpPr>
      <p:sp>
        <p:nvSpPr>
          <p:cNvPr id="165" name="Google Shape;165;p7: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66" name="Google Shape;166;p7:notes"/>
          <p:cNvSpPr txBox="1"/>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67" name="Google Shape;167;p7:notes"/>
          <p:cNvSpPr txBox="1"/>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sz="1200" b="0" i="0" u="none" strike="noStrike" cap="none">
                <a:solidFill>
                  <a:schemeClr val="dk1"/>
                </a:solidFill>
                <a:latin typeface="Century Gothic" panose="020B0502020202020204"/>
                <a:ea typeface="Century Gothic" panose="020B0502020202020204"/>
                <a:cs typeface="Century Gothic" panose="020B0502020202020204"/>
                <a:sym typeface="Century Gothic" panose="020B0502020202020204"/>
              </a:rPr>
            </a:fld>
            <a:endParaRPr sz="1200" b="0" i="0" u="none" strike="noStrike" cap="none">
              <a:solidFill>
                <a:schemeClr val="dk1"/>
              </a:solidFill>
              <a:latin typeface="Century Gothic" panose="020B0502020202020204"/>
              <a:ea typeface="Century Gothic" panose="020B0502020202020204"/>
              <a:cs typeface="Century Gothic" panose="020B0502020202020204"/>
              <a:sym typeface="Century Gothic" panose="020B0502020202020204"/>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64" name="Shape 164"/>
        <p:cNvGrpSpPr/>
        <p:nvPr/>
      </p:nvGrpSpPr>
      <p:grpSpPr>
        <a:xfrm>
          <a:off x="0" y="0"/>
          <a:ext cx="0" cy="0"/>
          <a:chOff x="0" y="0"/>
          <a:chExt cx="0" cy="0"/>
        </a:xfrm>
      </p:grpSpPr>
      <p:sp>
        <p:nvSpPr>
          <p:cNvPr id="165" name="Google Shape;165;p7: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66" name="Google Shape;166;p7:notes"/>
          <p:cNvSpPr txBox="1"/>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67" name="Google Shape;167;p7:notes"/>
          <p:cNvSpPr txBox="1"/>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sz="1200" b="0" i="0" u="none" strike="noStrike" cap="none">
                <a:solidFill>
                  <a:schemeClr val="dk1"/>
                </a:solidFill>
                <a:latin typeface="Century Gothic" panose="020B0502020202020204"/>
                <a:ea typeface="Century Gothic" panose="020B0502020202020204"/>
                <a:cs typeface="Century Gothic" panose="020B0502020202020204"/>
                <a:sym typeface="Century Gothic" panose="020B0502020202020204"/>
              </a:rPr>
            </a:fld>
            <a:endParaRPr sz="1200" b="0" i="0" u="none" strike="noStrike" cap="none">
              <a:solidFill>
                <a:schemeClr val="dk1"/>
              </a:solidFill>
              <a:latin typeface="Century Gothic" panose="020B0502020202020204"/>
              <a:ea typeface="Century Gothic" panose="020B0502020202020204"/>
              <a:cs typeface="Century Gothic" panose="020B0502020202020204"/>
              <a:sym typeface="Century Gothic" panose="020B0502020202020204"/>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73" name="Shape 173"/>
        <p:cNvGrpSpPr/>
        <p:nvPr/>
      </p:nvGrpSpPr>
      <p:grpSpPr>
        <a:xfrm>
          <a:off x="0" y="0"/>
          <a:ext cx="0" cy="0"/>
          <a:chOff x="0" y="0"/>
          <a:chExt cx="0" cy="0"/>
        </a:xfrm>
      </p:grpSpPr>
      <p:sp>
        <p:nvSpPr>
          <p:cNvPr id="174" name="Google Shape;174;p8: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75" name="Google Shape;175;p8:notes"/>
          <p:cNvSpPr txBox="1"/>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76" name="Google Shape;176;p8:notes"/>
          <p:cNvSpPr txBox="1"/>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sz="1200" b="0" i="0" u="none" strike="noStrike" cap="none">
                <a:solidFill>
                  <a:schemeClr val="dk1"/>
                </a:solidFill>
                <a:latin typeface="Century Gothic" panose="020B0502020202020204"/>
                <a:ea typeface="Century Gothic" panose="020B0502020202020204"/>
                <a:cs typeface="Century Gothic" panose="020B0502020202020204"/>
                <a:sym typeface="Century Gothic" panose="020B0502020202020204"/>
              </a:rPr>
            </a:fld>
            <a:endParaRPr sz="1200" b="0" i="0" u="none" strike="noStrike" cap="none">
              <a:solidFill>
                <a:schemeClr val="dk1"/>
              </a:solidFill>
              <a:latin typeface="Century Gothic" panose="020B0502020202020204"/>
              <a:ea typeface="Century Gothic" panose="020B0502020202020204"/>
              <a:cs typeface="Century Gothic" panose="020B0502020202020204"/>
              <a:sym typeface="Century Gothic" panose="020B0502020202020204"/>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73" name="Shape 173"/>
        <p:cNvGrpSpPr/>
        <p:nvPr/>
      </p:nvGrpSpPr>
      <p:grpSpPr>
        <a:xfrm>
          <a:off x="0" y="0"/>
          <a:ext cx="0" cy="0"/>
          <a:chOff x="0" y="0"/>
          <a:chExt cx="0" cy="0"/>
        </a:xfrm>
      </p:grpSpPr>
      <p:sp>
        <p:nvSpPr>
          <p:cNvPr id="174" name="Google Shape;174;p8: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75" name="Google Shape;175;p8:notes"/>
          <p:cNvSpPr txBox="1"/>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76" name="Google Shape;176;p8:notes"/>
          <p:cNvSpPr txBox="1"/>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sz="1200" b="0" i="0" u="none" strike="noStrike" cap="none">
                <a:solidFill>
                  <a:schemeClr val="dk1"/>
                </a:solidFill>
                <a:latin typeface="Century Gothic" panose="020B0502020202020204"/>
                <a:ea typeface="Century Gothic" panose="020B0502020202020204"/>
                <a:cs typeface="Century Gothic" panose="020B0502020202020204"/>
                <a:sym typeface="Century Gothic" panose="020B0502020202020204"/>
              </a:rPr>
            </a:fld>
            <a:endParaRPr sz="1200" b="0" i="0" u="none" strike="noStrike" cap="none">
              <a:solidFill>
                <a:schemeClr val="dk1"/>
              </a:solidFill>
              <a:latin typeface="Century Gothic" panose="020B0502020202020204"/>
              <a:ea typeface="Century Gothic" panose="020B0502020202020204"/>
              <a:cs typeface="Century Gothic" panose="020B0502020202020204"/>
              <a:sym typeface="Century Gothic" panose="020B0502020202020204"/>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82" name="Shape 182"/>
        <p:cNvGrpSpPr/>
        <p:nvPr/>
      </p:nvGrpSpPr>
      <p:grpSpPr>
        <a:xfrm>
          <a:off x="0" y="0"/>
          <a:ext cx="0" cy="0"/>
          <a:chOff x="0" y="0"/>
          <a:chExt cx="0" cy="0"/>
        </a:xfrm>
      </p:grpSpPr>
      <p:sp>
        <p:nvSpPr>
          <p:cNvPr id="183" name="Google Shape;183;p9: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84" name="Google Shape;184;p9:notes"/>
          <p:cNvSpPr txBox="1"/>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85" name="Google Shape;185;p9:notes"/>
          <p:cNvSpPr txBox="1"/>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sz="1200" b="0" i="0" u="none" strike="noStrike" cap="none">
                <a:solidFill>
                  <a:schemeClr val="dk1"/>
                </a:solidFill>
                <a:latin typeface="Century Gothic" panose="020B0502020202020204"/>
                <a:ea typeface="Century Gothic" panose="020B0502020202020204"/>
                <a:cs typeface="Century Gothic" panose="020B0502020202020204"/>
                <a:sym typeface="Century Gothic" panose="020B0502020202020204"/>
              </a:rPr>
            </a:fld>
            <a:endParaRPr sz="1200" b="0" i="0" u="none" strike="noStrike" cap="none">
              <a:solidFill>
                <a:schemeClr val="dk1"/>
              </a:solidFill>
              <a:latin typeface="Century Gothic" panose="020B0502020202020204"/>
              <a:ea typeface="Century Gothic" panose="020B0502020202020204"/>
              <a:cs typeface="Century Gothic" panose="020B0502020202020204"/>
              <a:sym typeface="Century Gothic" panose="020B0502020202020204"/>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91" name="Shape 191"/>
        <p:cNvGrpSpPr/>
        <p:nvPr/>
      </p:nvGrpSpPr>
      <p:grpSpPr>
        <a:xfrm>
          <a:off x="0" y="0"/>
          <a:ext cx="0" cy="0"/>
          <a:chOff x="0" y="0"/>
          <a:chExt cx="0" cy="0"/>
        </a:xfrm>
      </p:grpSpPr>
      <p:sp>
        <p:nvSpPr>
          <p:cNvPr id="192" name="Google Shape;192;p10: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93" name="Google Shape;193;p10:notes"/>
          <p:cNvSpPr txBox="1"/>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94" name="Google Shape;194;p10:notes"/>
          <p:cNvSpPr txBox="1"/>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sz="1200" b="0" i="0" u="none" strike="noStrike" cap="none">
                <a:solidFill>
                  <a:schemeClr val="dk1"/>
                </a:solidFill>
                <a:latin typeface="Century Gothic" panose="020B0502020202020204"/>
                <a:ea typeface="Century Gothic" panose="020B0502020202020204"/>
                <a:cs typeface="Century Gothic" panose="020B0502020202020204"/>
                <a:sym typeface="Century Gothic" panose="020B0502020202020204"/>
              </a:rPr>
            </a:fld>
            <a:endParaRPr sz="1200" b="0" i="0" u="none" strike="noStrike" cap="none">
              <a:solidFill>
                <a:schemeClr val="dk1"/>
              </a:solidFill>
              <a:latin typeface="Century Gothic" panose="020B0502020202020204"/>
              <a:ea typeface="Century Gothic" panose="020B0502020202020204"/>
              <a:cs typeface="Century Gothic" panose="020B0502020202020204"/>
              <a:sym typeface="Century Gothic" panose="020B0502020202020204"/>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PhAnim="0" showMasterSp="0">
  <p:cSld>
    <p:spTree>
      <p:nvGrpSpPr>
        <p:cNvPr id="200" name="Shape 200"/>
        <p:cNvGrpSpPr/>
        <p:nvPr/>
      </p:nvGrpSpPr>
      <p:grpSpPr>
        <a:xfrm>
          <a:off x="0" y="0"/>
          <a:ext cx="0" cy="0"/>
          <a:chOff x="0" y="0"/>
          <a:chExt cx="0" cy="0"/>
        </a:xfrm>
      </p:grpSpPr>
      <p:sp>
        <p:nvSpPr>
          <p:cNvPr id="201" name="Google Shape;201;p11:notes"/>
          <p:cNvSpPr txBox="1"/>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p>
        </p:txBody>
      </p:sp>
      <p:sp>
        <p:nvSpPr>
          <p:cNvPr id="202" name="Google Shape;202;p11: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0" name="Shape 110"/>
        <p:cNvGrpSpPr/>
        <p:nvPr/>
      </p:nvGrpSpPr>
      <p:grpSpPr>
        <a:xfrm>
          <a:off x="0" y="0"/>
          <a:ext cx="0" cy="0"/>
          <a:chOff x="0" y="0"/>
          <a:chExt cx="0" cy="0"/>
        </a:xfrm>
      </p:grpSpPr>
      <p:sp>
        <p:nvSpPr>
          <p:cNvPr id="111" name="Google Shape;111;p2: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12" name="Google Shape;112;p2:notes"/>
          <p:cNvSpPr txBox="1"/>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13" name="Google Shape;113;p2:notes"/>
          <p:cNvSpPr txBox="1"/>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sz="1200" b="0" i="0" u="none" strike="noStrike" cap="none">
                <a:solidFill>
                  <a:schemeClr val="dk1"/>
                </a:solidFill>
                <a:latin typeface="Century Gothic" panose="020B0502020202020204"/>
                <a:ea typeface="Century Gothic" panose="020B0502020202020204"/>
                <a:cs typeface="Century Gothic" panose="020B0502020202020204"/>
                <a:sym typeface="Century Gothic" panose="020B0502020202020204"/>
              </a:rPr>
            </a:fld>
            <a:endParaRPr sz="1200" b="0" i="0" u="none" strike="noStrike" cap="none">
              <a:solidFill>
                <a:schemeClr val="dk1"/>
              </a:solidFill>
              <a:latin typeface="Century Gothic" panose="020B0502020202020204"/>
              <a:ea typeface="Century Gothic" panose="020B0502020202020204"/>
              <a:cs typeface="Century Gothic" panose="020B0502020202020204"/>
              <a:sym typeface="Century Gothic" panose="020B0502020202020204"/>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9" name="Shape 119"/>
        <p:cNvGrpSpPr/>
        <p:nvPr/>
      </p:nvGrpSpPr>
      <p:grpSpPr>
        <a:xfrm>
          <a:off x="0" y="0"/>
          <a:ext cx="0" cy="0"/>
          <a:chOff x="0" y="0"/>
          <a:chExt cx="0" cy="0"/>
        </a:xfrm>
      </p:grpSpPr>
      <p:sp>
        <p:nvSpPr>
          <p:cNvPr id="120" name="Google Shape;120;p3: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21" name="Google Shape;121;p3:notes"/>
          <p:cNvSpPr txBox="1"/>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22" name="Google Shape;122;p3:notes"/>
          <p:cNvSpPr txBox="1"/>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sz="1200" b="0" i="0" u="none" strike="noStrike" cap="none">
                <a:solidFill>
                  <a:schemeClr val="dk1"/>
                </a:solidFill>
                <a:latin typeface="Century Gothic" panose="020B0502020202020204"/>
                <a:ea typeface="Century Gothic" panose="020B0502020202020204"/>
                <a:cs typeface="Century Gothic" panose="020B0502020202020204"/>
                <a:sym typeface="Century Gothic" panose="020B0502020202020204"/>
              </a:rPr>
            </a:fld>
            <a:endParaRPr sz="1200" b="0" i="0" u="none" strike="noStrike" cap="none">
              <a:solidFill>
                <a:schemeClr val="dk1"/>
              </a:solidFill>
              <a:latin typeface="Century Gothic" panose="020B0502020202020204"/>
              <a:ea typeface="Century Gothic" panose="020B0502020202020204"/>
              <a:cs typeface="Century Gothic" panose="020B0502020202020204"/>
              <a:sym typeface="Century Gothic" panose="020B0502020202020204"/>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28" name="Shape 128"/>
        <p:cNvGrpSpPr/>
        <p:nvPr/>
      </p:nvGrpSpPr>
      <p:grpSpPr>
        <a:xfrm>
          <a:off x="0" y="0"/>
          <a:ext cx="0" cy="0"/>
          <a:chOff x="0" y="0"/>
          <a:chExt cx="0" cy="0"/>
        </a:xfrm>
      </p:grpSpPr>
      <p:sp>
        <p:nvSpPr>
          <p:cNvPr id="129" name="Google Shape;129;p4: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30" name="Google Shape;130;p4:notes"/>
          <p:cNvSpPr txBox="1"/>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31" name="Google Shape;131;p4:notes"/>
          <p:cNvSpPr txBox="1"/>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sz="1200" b="0" i="0" u="none" strike="noStrike" cap="none">
                <a:solidFill>
                  <a:schemeClr val="dk1"/>
                </a:solidFill>
                <a:latin typeface="Century Gothic" panose="020B0502020202020204"/>
                <a:ea typeface="Century Gothic" panose="020B0502020202020204"/>
                <a:cs typeface="Century Gothic" panose="020B0502020202020204"/>
                <a:sym typeface="Century Gothic" panose="020B0502020202020204"/>
              </a:rPr>
            </a:fld>
            <a:endParaRPr sz="1200" b="0" i="0" u="none" strike="noStrike" cap="none">
              <a:solidFill>
                <a:schemeClr val="dk1"/>
              </a:solidFill>
              <a:latin typeface="Century Gothic" panose="020B0502020202020204"/>
              <a:ea typeface="Century Gothic" panose="020B0502020202020204"/>
              <a:cs typeface="Century Gothic" panose="020B0502020202020204"/>
              <a:sym typeface="Century Gothic" panose="020B0502020202020204"/>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37" name="Shape 137"/>
        <p:cNvGrpSpPr/>
        <p:nvPr/>
      </p:nvGrpSpPr>
      <p:grpSpPr>
        <a:xfrm>
          <a:off x="0" y="0"/>
          <a:ext cx="0" cy="0"/>
          <a:chOff x="0" y="0"/>
          <a:chExt cx="0" cy="0"/>
        </a:xfrm>
      </p:grpSpPr>
      <p:sp>
        <p:nvSpPr>
          <p:cNvPr id="138" name="Google Shape;138;g226a085125f240bd_0: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39" name="Google Shape;139;g226a085125f240bd_0:notes"/>
          <p:cNvSpPr txBox="1"/>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40" name="Google Shape;140;g226a085125f240bd_0:notes"/>
          <p:cNvSpPr txBox="1"/>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sz="1200" b="0" i="0" u="none" strike="noStrike" cap="none">
                <a:solidFill>
                  <a:schemeClr val="dk1"/>
                </a:solidFill>
                <a:latin typeface="Century Gothic" panose="020B0502020202020204"/>
                <a:ea typeface="Century Gothic" panose="020B0502020202020204"/>
                <a:cs typeface="Century Gothic" panose="020B0502020202020204"/>
                <a:sym typeface="Century Gothic" panose="020B0502020202020204"/>
              </a:rPr>
            </a:fld>
            <a:endParaRPr sz="1200" b="0" i="0" u="none" strike="noStrike" cap="none">
              <a:solidFill>
                <a:schemeClr val="dk1"/>
              </a:solidFill>
              <a:latin typeface="Century Gothic" panose="020B0502020202020204"/>
              <a:ea typeface="Century Gothic" panose="020B0502020202020204"/>
              <a:cs typeface="Century Gothic" panose="020B0502020202020204"/>
              <a:sym typeface="Century Gothic" panose="020B0502020202020204"/>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46" name="Shape 146"/>
        <p:cNvGrpSpPr/>
        <p:nvPr/>
      </p:nvGrpSpPr>
      <p:grpSpPr>
        <a:xfrm>
          <a:off x="0" y="0"/>
          <a:ext cx="0" cy="0"/>
          <a:chOff x="0" y="0"/>
          <a:chExt cx="0" cy="0"/>
        </a:xfrm>
      </p:grpSpPr>
      <p:sp>
        <p:nvSpPr>
          <p:cNvPr id="147" name="Google Shape;147;p5: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48" name="Google Shape;148;p5:notes"/>
          <p:cNvSpPr txBox="1"/>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49" name="Google Shape;149;p5:notes"/>
          <p:cNvSpPr txBox="1"/>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sz="1200" b="0" i="0" u="none" strike="noStrike" cap="none">
                <a:solidFill>
                  <a:schemeClr val="dk1"/>
                </a:solidFill>
                <a:latin typeface="Century Gothic" panose="020B0502020202020204"/>
                <a:ea typeface="Century Gothic" panose="020B0502020202020204"/>
                <a:cs typeface="Century Gothic" panose="020B0502020202020204"/>
                <a:sym typeface="Century Gothic" panose="020B0502020202020204"/>
              </a:rPr>
            </a:fld>
            <a:endParaRPr sz="1200" b="0" i="0" u="none" strike="noStrike" cap="none">
              <a:solidFill>
                <a:schemeClr val="dk1"/>
              </a:solidFill>
              <a:latin typeface="Century Gothic" panose="020B0502020202020204"/>
              <a:ea typeface="Century Gothic" panose="020B0502020202020204"/>
              <a:cs typeface="Century Gothic" panose="020B0502020202020204"/>
              <a:sym typeface="Century Gothic" panose="020B0502020202020204"/>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55" name="Shape 155"/>
        <p:cNvGrpSpPr/>
        <p:nvPr/>
      </p:nvGrpSpPr>
      <p:grpSpPr>
        <a:xfrm>
          <a:off x="0" y="0"/>
          <a:ext cx="0" cy="0"/>
          <a:chOff x="0" y="0"/>
          <a:chExt cx="0" cy="0"/>
        </a:xfrm>
      </p:grpSpPr>
      <p:sp>
        <p:nvSpPr>
          <p:cNvPr id="156" name="Google Shape;156;p6: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57" name="Google Shape;157;p6:notes"/>
          <p:cNvSpPr txBox="1"/>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58" name="Google Shape;158;p6:notes"/>
          <p:cNvSpPr txBox="1"/>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sz="1200" b="0" i="0" u="none" strike="noStrike" cap="none">
                <a:solidFill>
                  <a:schemeClr val="dk1"/>
                </a:solidFill>
                <a:latin typeface="Century Gothic" panose="020B0502020202020204"/>
                <a:ea typeface="Century Gothic" panose="020B0502020202020204"/>
                <a:cs typeface="Century Gothic" panose="020B0502020202020204"/>
                <a:sym typeface="Century Gothic" panose="020B0502020202020204"/>
              </a:rPr>
            </a:fld>
            <a:endParaRPr sz="1200" b="0" i="0" u="none" strike="noStrike" cap="none">
              <a:solidFill>
                <a:schemeClr val="dk1"/>
              </a:solidFill>
              <a:latin typeface="Century Gothic" panose="020B0502020202020204"/>
              <a:ea typeface="Century Gothic" panose="020B0502020202020204"/>
              <a:cs typeface="Century Gothic" panose="020B0502020202020204"/>
              <a:sym typeface="Century Gothic" panose="020B0502020202020204"/>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55" name="Shape 155"/>
        <p:cNvGrpSpPr/>
        <p:nvPr/>
      </p:nvGrpSpPr>
      <p:grpSpPr>
        <a:xfrm>
          <a:off x="0" y="0"/>
          <a:ext cx="0" cy="0"/>
          <a:chOff x="0" y="0"/>
          <a:chExt cx="0" cy="0"/>
        </a:xfrm>
      </p:grpSpPr>
      <p:sp>
        <p:nvSpPr>
          <p:cNvPr id="156" name="Google Shape;156;p6: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57" name="Google Shape;157;p6:notes"/>
          <p:cNvSpPr txBox="1"/>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58" name="Google Shape;158;p6:notes"/>
          <p:cNvSpPr txBox="1"/>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sz="1200" b="0" i="0" u="none" strike="noStrike" cap="none">
                <a:solidFill>
                  <a:schemeClr val="dk1"/>
                </a:solidFill>
                <a:latin typeface="Century Gothic" panose="020B0502020202020204"/>
                <a:ea typeface="Century Gothic" panose="020B0502020202020204"/>
                <a:cs typeface="Century Gothic" panose="020B0502020202020204"/>
                <a:sym typeface="Century Gothic" panose="020B0502020202020204"/>
              </a:rPr>
            </a:fld>
            <a:endParaRPr sz="1200" b="0" i="0" u="none" strike="noStrike" cap="none">
              <a:solidFill>
                <a:schemeClr val="dk1"/>
              </a:solidFill>
              <a:latin typeface="Century Gothic" panose="020B0502020202020204"/>
              <a:ea typeface="Century Gothic" panose="020B0502020202020204"/>
              <a:cs typeface="Century Gothic" panose="020B0502020202020204"/>
              <a:sym typeface="Century Gothic" panose="020B0502020202020204"/>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55" name="Shape 155"/>
        <p:cNvGrpSpPr/>
        <p:nvPr/>
      </p:nvGrpSpPr>
      <p:grpSpPr>
        <a:xfrm>
          <a:off x="0" y="0"/>
          <a:ext cx="0" cy="0"/>
          <a:chOff x="0" y="0"/>
          <a:chExt cx="0" cy="0"/>
        </a:xfrm>
      </p:grpSpPr>
      <p:sp>
        <p:nvSpPr>
          <p:cNvPr id="156" name="Google Shape;156;p6: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57" name="Google Shape;157;p6:notes"/>
          <p:cNvSpPr txBox="1"/>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58" name="Google Shape;158;p6:notes"/>
          <p:cNvSpPr txBox="1"/>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sz="1200" b="0" i="0" u="none" strike="noStrike" cap="none">
                <a:solidFill>
                  <a:schemeClr val="dk1"/>
                </a:solidFill>
                <a:latin typeface="Century Gothic" panose="020B0502020202020204"/>
                <a:ea typeface="Century Gothic" panose="020B0502020202020204"/>
                <a:cs typeface="Century Gothic" panose="020B0502020202020204"/>
                <a:sym typeface="Century Gothic" panose="020B0502020202020204"/>
              </a:rPr>
            </a:fld>
            <a:endParaRPr sz="1200" b="0" i="0" u="none" strike="noStrike" cap="none">
              <a:solidFill>
                <a:schemeClr val="dk1"/>
              </a:solidFill>
              <a:latin typeface="Century Gothic" panose="020B0502020202020204"/>
              <a:ea typeface="Century Gothic" panose="020B0502020202020204"/>
              <a:cs typeface="Century Gothic" panose="020B0502020202020204"/>
              <a:sym typeface="Century Gothic" panose="020B0502020202020204"/>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Sp="0" matchingName="Title Slide">
  <p:cSld name="TITLE">
    <p:bg>
      <p:bgPr>
        <a:blipFill>
          <a:blip r:embed="rId2"/>
          <a:stretch>
            <a:fillRect/>
          </a:stretch>
        </a:blipFill>
        <a:effectLst/>
      </p:bgPr>
    </p:bg>
    <p:spTree>
      <p:nvGrpSpPr>
        <p:cNvPr id="17" name="Shape 17"/>
        <p:cNvGrpSpPr/>
        <p:nvPr/>
      </p:nvGrpSpPr>
      <p:grpSpPr>
        <a:xfrm>
          <a:off x="0" y="0"/>
          <a:ext cx="0" cy="0"/>
          <a:chOff x="0" y="0"/>
          <a:chExt cx="0" cy="0"/>
        </a:xfrm>
      </p:grpSpPr>
      <p:sp>
        <p:nvSpPr>
          <p:cNvPr id="18" name="Google Shape;18;p13"/>
          <p:cNvSpPr/>
          <p:nvPr/>
        </p:nvSpPr>
        <p:spPr>
          <a:xfrm>
            <a:off x="0" y="0"/>
            <a:ext cx="12192000" cy="6858000"/>
          </a:xfrm>
          <a:prstGeom prst="rect">
            <a:avLst/>
          </a:pr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Palatino Linotype" panose="02040502050505030304"/>
              <a:ea typeface="Palatino Linotype" panose="02040502050505030304"/>
              <a:cs typeface="Palatino Linotype" panose="02040502050505030304"/>
              <a:sym typeface="Palatino Linotype" panose="02040502050505030304"/>
            </a:endParaRPr>
          </a:p>
        </p:txBody>
      </p:sp>
      <p:sp>
        <p:nvSpPr>
          <p:cNvPr id="19" name="Google Shape;19;p13"/>
          <p:cNvSpPr/>
          <p:nvPr/>
        </p:nvSpPr>
        <p:spPr>
          <a:xfrm>
            <a:off x="87313" y="69850"/>
            <a:ext cx="12017375" cy="6692900"/>
          </a:xfrm>
          <a:prstGeom prst="roundRect">
            <a:avLst>
              <a:gd name="adj" fmla="val 4929"/>
            </a:avLst>
          </a:prstGeom>
          <a:blipFill rotWithShape="1">
            <a:blip r:embed="rId2"/>
            <a:stretch>
              <a:fillRect/>
            </a:stretch>
          </a:blipFill>
          <a:ln w="9525" cap="sq"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Palatino Linotype" panose="02040502050505030304"/>
              <a:ea typeface="Palatino Linotype" panose="02040502050505030304"/>
              <a:cs typeface="Palatino Linotype" panose="02040502050505030304"/>
              <a:sym typeface="Palatino Linotype" panose="02040502050505030304"/>
            </a:endParaRPr>
          </a:p>
        </p:txBody>
      </p:sp>
      <p:sp>
        <p:nvSpPr>
          <p:cNvPr id="20" name="Google Shape;20;p13"/>
          <p:cNvSpPr/>
          <p:nvPr/>
        </p:nvSpPr>
        <p:spPr>
          <a:xfrm>
            <a:off x="84138" y="1449388"/>
            <a:ext cx="12028487" cy="1527175"/>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Palatino Linotype" panose="02040502050505030304"/>
              <a:ea typeface="Palatino Linotype" panose="02040502050505030304"/>
              <a:cs typeface="Palatino Linotype" panose="02040502050505030304"/>
              <a:sym typeface="Palatino Linotype" panose="02040502050505030304"/>
            </a:endParaRPr>
          </a:p>
        </p:txBody>
      </p:sp>
      <p:sp>
        <p:nvSpPr>
          <p:cNvPr id="21" name="Google Shape;21;p13"/>
          <p:cNvSpPr/>
          <p:nvPr/>
        </p:nvSpPr>
        <p:spPr>
          <a:xfrm>
            <a:off x="84138" y="1397000"/>
            <a:ext cx="12028487" cy="120650"/>
          </a:xfrm>
          <a:prstGeom prst="rect">
            <a:avLst/>
          </a:prstGeom>
          <a:solidFill>
            <a:srgbClr val="E6AFA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Palatino Linotype" panose="02040502050505030304"/>
              <a:ea typeface="Palatino Linotype" panose="02040502050505030304"/>
              <a:cs typeface="Palatino Linotype" panose="02040502050505030304"/>
              <a:sym typeface="Palatino Linotype" panose="02040502050505030304"/>
            </a:endParaRPr>
          </a:p>
        </p:txBody>
      </p:sp>
      <p:sp>
        <p:nvSpPr>
          <p:cNvPr id="22" name="Google Shape;22;p13"/>
          <p:cNvSpPr/>
          <p:nvPr/>
        </p:nvSpPr>
        <p:spPr>
          <a:xfrm>
            <a:off x="84138" y="2976563"/>
            <a:ext cx="12028487" cy="111125"/>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Palatino Linotype" panose="02040502050505030304"/>
              <a:ea typeface="Palatino Linotype" panose="02040502050505030304"/>
              <a:cs typeface="Palatino Linotype" panose="02040502050505030304"/>
              <a:sym typeface="Palatino Linotype" panose="02040502050505030304"/>
            </a:endParaRPr>
          </a:p>
        </p:txBody>
      </p:sp>
      <p:sp>
        <p:nvSpPr>
          <p:cNvPr id="23" name="Google Shape;23;p13"/>
          <p:cNvSpPr txBox="1"/>
          <p:nvPr>
            <p:ph type="subTitle" idx="1"/>
          </p:nvPr>
        </p:nvSpPr>
        <p:spPr>
          <a:xfrm>
            <a:off x="1727200" y="3200400"/>
            <a:ext cx="8534400" cy="1600200"/>
          </a:xfrm>
          <a:prstGeom prst="rect">
            <a:avLst/>
          </a:prstGeom>
          <a:noFill/>
          <a:ln>
            <a:noFill/>
          </a:ln>
        </p:spPr>
        <p:txBody>
          <a:bodyPr spcFirstLastPara="1" wrap="square" lIns="91425" tIns="45700" rIns="91425" bIns="45700" anchor="t" anchorCtr="0">
            <a:noAutofit/>
          </a:bodyPr>
          <a:lstStyle>
            <a:lvl1pPr lvl="0" algn="ctr">
              <a:spcBef>
                <a:spcPts val="575"/>
              </a:spcBef>
              <a:spcAft>
                <a:spcPts val="0"/>
              </a:spcAft>
              <a:buSzPts val="2210"/>
              <a:buNone/>
              <a:defRPr sz="2600">
                <a:solidFill>
                  <a:schemeClr val="dk2"/>
                </a:solidFill>
              </a:defRPr>
            </a:lvl1pPr>
            <a:lvl2pPr lvl="1" algn="ctr">
              <a:spcBef>
                <a:spcPts val="375"/>
              </a:spcBef>
              <a:spcAft>
                <a:spcPts val="0"/>
              </a:spcAft>
              <a:buSzPts val="1530"/>
              <a:buNone/>
              <a:defRPr/>
            </a:lvl2pPr>
            <a:lvl3pPr lvl="2" algn="ctr">
              <a:spcBef>
                <a:spcPts val="375"/>
              </a:spcBef>
              <a:spcAft>
                <a:spcPts val="0"/>
              </a:spcAft>
              <a:buSzPts val="1530"/>
              <a:buNone/>
              <a:defRPr/>
            </a:lvl3pPr>
            <a:lvl4pPr lvl="3" algn="ctr">
              <a:spcBef>
                <a:spcPts val="375"/>
              </a:spcBef>
              <a:spcAft>
                <a:spcPts val="0"/>
              </a:spcAft>
              <a:buSzPts val="1440"/>
              <a:buNone/>
              <a:defRPr/>
            </a:lvl4pPr>
            <a:lvl5pPr lvl="4" algn="ctr">
              <a:spcBef>
                <a:spcPts val="375"/>
              </a:spcBef>
              <a:spcAft>
                <a:spcPts val="0"/>
              </a:spcAft>
              <a:buSzPts val="1800"/>
              <a:buNone/>
              <a:defRPr/>
            </a:lvl5pPr>
            <a:lvl6pPr lvl="5" algn="ctr">
              <a:spcBef>
                <a:spcPts val="370"/>
              </a:spcBef>
              <a:spcAft>
                <a:spcPts val="0"/>
              </a:spcAft>
              <a:buSzPts val="1800"/>
              <a:buNone/>
              <a:defRPr/>
            </a:lvl6pPr>
            <a:lvl7pPr lvl="6" algn="ctr">
              <a:spcBef>
                <a:spcPts val="370"/>
              </a:spcBef>
              <a:spcAft>
                <a:spcPts val="0"/>
              </a:spcAft>
              <a:buSzPts val="1800"/>
              <a:buNone/>
              <a:defRPr/>
            </a:lvl7pPr>
            <a:lvl8pPr lvl="7" algn="ctr">
              <a:spcBef>
                <a:spcPts val="370"/>
              </a:spcBef>
              <a:spcAft>
                <a:spcPts val="0"/>
              </a:spcAft>
              <a:buSzPts val="1800"/>
              <a:buNone/>
              <a:defRPr/>
            </a:lvl8pPr>
            <a:lvl9pPr lvl="8" algn="ctr">
              <a:spcBef>
                <a:spcPts val="370"/>
              </a:spcBef>
              <a:spcAft>
                <a:spcPts val="0"/>
              </a:spcAft>
              <a:buSzPts val="1800"/>
              <a:buNone/>
              <a:defRPr/>
            </a:lvl9pPr>
          </a:lstStyle>
          <a:p/>
        </p:txBody>
      </p:sp>
      <p:sp>
        <p:nvSpPr>
          <p:cNvPr id="24" name="Google Shape;24;p13"/>
          <p:cNvSpPr txBox="1"/>
          <p:nvPr>
            <p:ph type="ctrTitle"/>
          </p:nvPr>
        </p:nvSpPr>
        <p:spPr>
          <a:xfrm>
            <a:off x="609600" y="1505931"/>
            <a:ext cx="10972800" cy="1470025"/>
          </a:xfrm>
          <a:prstGeom prst="rect">
            <a:avLst/>
          </a:prstGeom>
          <a:noFill/>
          <a:ln>
            <a:noFill/>
          </a:ln>
        </p:spPr>
        <p:txBody>
          <a:bodyPr spcFirstLastPara="1" wrap="square" lIns="91425" tIns="45700" rIns="91425" bIns="91425" anchor="ctr" anchorCtr="0">
            <a:noAutofit/>
          </a:bodyPr>
          <a:lstStyle>
            <a:lvl1pPr lvl="0" algn="ctr">
              <a:spcBef>
                <a:spcPts val="0"/>
              </a:spcBef>
              <a:spcAft>
                <a:spcPts val="0"/>
              </a:spcAft>
              <a:buSzPts val="1400"/>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13"/>
          <p:cNvSpPr txBox="1"/>
          <p:nvPr>
            <p:ph type="dt" idx="10"/>
          </p:nvPr>
        </p:nvSpPr>
        <p:spPr>
          <a:xfrm>
            <a:off x="8229600" y="6191250"/>
            <a:ext cx="3302000" cy="47625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13"/>
          <p:cNvSpPr txBox="1"/>
          <p:nvPr>
            <p:ph type="ftr" idx="11"/>
          </p:nvPr>
        </p:nvSpPr>
        <p:spPr>
          <a:xfrm>
            <a:off x="1219200" y="6172200"/>
            <a:ext cx="5283200" cy="4572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13"/>
          <p:cNvSpPr/>
          <p:nvPr>
            <p:ph type="sldNum" idx="12"/>
          </p:nvPr>
        </p:nvSpPr>
        <p:spPr>
          <a:xfrm>
            <a:off x="195263" y="6210300"/>
            <a:ext cx="609600" cy="457200"/>
          </a:xfrm>
          <a:prstGeom prst="ellipse">
            <a:avLst/>
          </a:prstGeom>
          <a:solidFill>
            <a:schemeClr val="accent1"/>
          </a:solidFill>
          <a:ln>
            <a:noFill/>
          </a:ln>
        </p:spPr>
        <p:txBody>
          <a:bodyPr spcFirstLastPara="1" wrap="square" lIns="0" tIns="0" rIns="0" bIns="0" anchor="ctr" anchorCtr="1">
            <a:noAutofit/>
          </a:bodyPr>
          <a:lstStyle>
            <a:lvl1pPr marL="0" lvl="0"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1pPr>
            <a:lvl2pPr marL="0" lvl="1"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2pPr>
            <a:lvl3pPr marL="0" lvl="2"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3pPr>
            <a:lvl4pPr marL="0" lvl="3"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4pPr>
            <a:lvl5pPr marL="0" lvl="4"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5pPr>
            <a:lvl6pPr marL="0" lvl="5"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6pPr>
            <a:lvl7pPr marL="0" lvl="6"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7pPr>
            <a:lvl8pPr marL="0" lvl="7"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8pPr>
            <a:lvl9pPr marL="0" lvl="8"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9pPr>
          </a:lstStyle>
          <a:p>
            <a:pPr marL="0" lvl="0" indent="0" algn="ctr" rtl="0">
              <a:spcBef>
                <a:spcPts val="0"/>
              </a:spcBef>
              <a:spcAft>
                <a:spcPts val="0"/>
              </a:spcAft>
              <a:buNone/>
            </a:pPr>
            <a:fld id="{00000000-1234-1234-1234-123412341234}" type="slidenum">
              <a:rPr lang="en-US"/>
            </a:fld>
            <a:endParaRPr lang="en-US"/>
          </a:p>
        </p:txBody>
      </p:sp>
    </p:spTree>
  </p:cSld>
  <p:clrMapOvr>
    <a:masterClrMapping/>
  </p:clrMapOvr>
  <p:transition spd="med">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matchingName="Title and Vertical Text">
  <p:cSld name="VERTICAL_TEXT">
    <p:spTree>
      <p:nvGrpSpPr>
        <p:cNvPr id="89" name="Shape 89"/>
        <p:cNvGrpSpPr/>
        <p:nvPr/>
      </p:nvGrpSpPr>
      <p:grpSpPr>
        <a:xfrm>
          <a:off x="0" y="0"/>
          <a:ext cx="0" cy="0"/>
          <a:chOff x="0" y="0"/>
          <a:chExt cx="0" cy="0"/>
        </a:xfrm>
      </p:grpSpPr>
      <p:sp>
        <p:nvSpPr>
          <p:cNvPr id="90" name="Google Shape;90;p22"/>
          <p:cNvSpPr txBox="1"/>
          <p:nvPr>
            <p:ph type="title"/>
          </p:nvPr>
        </p:nvSpPr>
        <p:spPr>
          <a:xfrm>
            <a:off x="1219200" y="274638"/>
            <a:ext cx="10363200" cy="1143000"/>
          </a:xfrm>
          <a:prstGeom prst="rect">
            <a:avLst/>
          </a:prstGeom>
          <a:noFill/>
          <a:ln>
            <a:noFill/>
          </a:ln>
        </p:spPr>
        <p:txBody>
          <a:bodyPr spcFirstLastPara="1" wrap="square" lIns="91425" tIns="45700" rIns="91425" bIns="91425"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1" name="Google Shape;91;p22"/>
          <p:cNvSpPr txBox="1"/>
          <p:nvPr>
            <p:ph type="body" idx="1"/>
          </p:nvPr>
        </p:nvSpPr>
        <p:spPr>
          <a:xfrm rot="5400000">
            <a:off x="4114800" y="-1447800"/>
            <a:ext cx="4572000" cy="10363200"/>
          </a:xfrm>
          <a:prstGeom prst="rect">
            <a:avLst/>
          </a:prstGeom>
          <a:noFill/>
          <a:ln>
            <a:noFill/>
          </a:ln>
        </p:spPr>
        <p:txBody>
          <a:bodyPr spcFirstLastPara="1" wrap="square" lIns="91425" tIns="45700" rIns="91425" bIns="45700" anchor="t" anchorCtr="0">
            <a:noAutofit/>
          </a:bodyPr>
          <a:lstStyle>
            <a:lvl1pPr marL="457200" lvl="0" indent="-325755" algn="l">
              <a:spcBef>
                <a:spcPts val="575"/>
              </a:spcBef>
              <a:spcAft>
                <a:spcPts val="0"/>
              </a:spcAft>
              <a:buSzPts val="1530"/>
              <a:buChar char="⚫"/>
              <a:defRPr/>
            </a:lvl1pPr>
            <a:lvl2pPr marL="914400" lvl="1" indent="-325755" algn="l">
              <a:spcBef>
                <a:spcPts val="375"/>
              </a:spcBef>
              <a:spcAft>
                <a:spcPts val="0"/>
              </a:spcAft>
              <a:buSzPts val="1530"/>
              <a:buChar char="⚫"/>
              <a:defRPr/>
            </a:lvl2pPr>
            <a:lvl3pPr marL="1371600" lvl="2" indent="-325755" algn="l">
              <a:spcBef>
                <a:spcPts val="375"/>
              </a:spcBef>
              <a:spcAft>
                <a:spcPts val="0"/>
              </a:spcAft>
              <a:buSzPts val="1530"/>
              <a:buChar char="⚫"/>
              <a:defRPr/>
            </a:lvl3pPr>
            <a:lvl4pPr marL="1828800" lvl="3" indent="-320040" algn="l">
              <a:spcBef>
                <a:spcPts val="375"/>
              </a:spcBef>
              <a:spcAft>
                <a:spcPts val="0"/>
              </a:spcAft>
              <a:buSzPts val="1440"/>
              <a:buChar char="⚫"/>
              <a:defRPr/>
            </a:lvl4pPr>
            <a:lvl5pPr marL="2286000" lvl="4" indent="-342900" algn="l">
              <a:spcBef>
                <a:spcPts val="375"/>
              </a:spcBef>
              <a:spcAft>
                <a:spcPts val="0"/>
              </a:spcAft>
              <a:buSzPts val="1800"/>
              <a:buChar char="o"/>
              <a:defRPr/>
            </a:lvl5pPr>
            <a:lvl6pPr marL="2743200" lvl="5" indent="-342900" algn="l">
              <a:spcBef>
                <a:spcPts val="370"/>
              </a:spcBef>
              <a:spcAft>
                <a:spcPts val="0"/>
              </a:spcAft>
              <a:buSzPts val="1800"/>
              <a:buChar char="•"/>
              <a:defRPr/>
            </a:lvl6pPr>
            <a:lvl7pPr marL="3200400" lvl="6" indent="-342900" algn="l">
              <a:spcBef>
                <a:spcPts val="370"/>
              </a:spcBef>
              <a:spcAft>
                <a:spcPts val="0"/>
              </a:spcAft>
              <a:buSzPts val="1800"/>
              <a:buChar char="•"/>
              <a:defRPr/>
            </a:lvl7pPr>
            <a:lvl8pPr marL="3657600" lvl="7" indent="-342900" algn="l">
              <a:spcBef>
                <a:spcPts val="370"/>
              </a:spcBef>
              <a:spcAft>
                <a:spcPts val="0"/>
              </a:spcAft>
              <a:buSzPts val="1800"/>
              <a:buChar char="•"/>
              <a:defRPr/>
            </a:lvl8pPr>
            <a:lvl9pPr marL="4114800" lvl="8" indent="-342900" algn="l">
              <a:spcBef>
                <a:spcPts val="370"/>
              </a:spcBef>
              <a:spcAft>
                <a:spcPts val="0"/>
              </a:spcAft>
              <a:buSzPts val="1800"/>
              <a:buChar char="•"/>
              <a:defRPr/>
            </a:lvl9pPr>
          </a:lstStyle>
          <a:p/>
        </p:txBody>
      </p:sp>
      <p:sp>
        <p:nvSpPr>
          <p:cNvPr id="92" name="Google Shape;92;p22"/>
          <p:cNvSpPr txBox="1"/>
          <p:nvPr>
            <p:ph type="dt" idx="10"/>
          </p:nvPr>
        </p:nvSpPr>
        <p:spPr>
          <a:xfrm>
            <a:off x="8229600" y="6191250"/>
            <a:ext cx="3302000" cy="47625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3" name="Google Shape;93;p22"/>
          <p:cNvSpPr txBox="1"/>
          <p:nvPr>
            <p:ph type="ftr" idx="11"/>
          </p:nvPr>
        </p:nvSpPr>
        <p:spPr>
          <a:xfrm>
            <a:off x="1219200" y="6172200"/>
            <a:ext cx="5283200" cy="4572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4" name="Google Shape;94;p22"/>
          <p:cNvSpPr/>
          <p:nvPr>
            <p:ph type="sldNum" idx="12"/>
          </p:nvPr>
        </p:nvSpPr>
        <p:spPr>
          <a:xfrm>
            <a:off x="195263" y="6210300"/>
            <a:ext cx="609600" cy="457200"/>
          </a:xfrm>
          <a:prstGeom prst="ellipse">
            <a:avLst/>
          </a:prstGeom>
          <a:solidFill>
            <a:schemeClr val="accent1"/>
          </a:solidFill>
          <a:ln>
            <a:noFill/>
          </a:ln>
        </p:spPr>
        <p:txBody>
          <a:bodyPr spcFirstLastPara="1" wrap="square" lIns="0" tIns="0" rIns="0" bIns="0" anchor="ctr" anchorCtr="1">
            <a:noAutofit/>
          </a:bodyPr>
          <a:lstStyle>
            <a:lvl1pPr marL="0" lvl="0"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1pPr>
            <a:lvl2pPr marL="0" lvl="1"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2pPr>
            <a:lvl3pPr marL="0" lvl="2"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3pPr>
            <a:lvl4pPr marL="0" lvl="3"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4pPr>
            <a:lvl5pPr marL="0" lvl="4"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5pPr>
            <a:lvl6pPr marL="0" lvl="5"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6pPr>
            <a:lvl7pPr marL="0" lvl="6"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7pPr>
            <a:lvl8pPr marL="0" lvl="7"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8pPr>
            <a:lvl9pPr marL="0" lvl="8"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9pPr>
          </a:lstStyle>
          <a:p>
            <a:pPr marL="0" lvl="0" indent="0" algn="ctr" rtl="0">
              <a:spcBef>
                <a:spcPts val="0"/>
              </a:spcBef>
              <a:spcAft>
                <a:spcPts val="0"/>
              </a:spcAft>
              <a:buNone/>
            </a:pPr>
            <a:fld id="{00000000-1234-1234-1234-123412341234}" type="slidenum">
              <a:rPr lang="en-US"/>
            </a:fld>
            <a:endParaRPr lang="en-US"/>
          </a:p>
        </p:txBody>
      </p:sp>
    </p:spTree>
  </p:cSld>
  <p:clrMapOvr>
    <a:masterClrMapping/>
  </p:clrMapOvr>
  <p:transition spd="med">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matchingName="Vertical Title and Text">
  <p:cSld name="VERTICAL_TITLE_AND_VERTICAL_TEXT">
    <p:spTree>
      <p:nvGrpSpPr>
        <p:cNvPr id="95" name="Shape 95"/>
        <p:cNvGrpSpPr/>
        <p:nvPr/>
      </p:nvGrpSpPr>
      <p:grpSpPr>
        <a:xfrm>
          <a:off x="0" y="0"/>
          <a:ext cx="0" cy="0"/>
          <a:chOff x="0" y="0"/>
          <a:chExt cx="0" cy="0"/>
        </a:xfrm>
      </p:grpSpPr>
      <p:sp>
        <p:nvSpPr>
          <p:cNvPr id="96" name="Google Shape;96;p23"/>
          <p:cNvSpPr txBox="1"/>
          <p:nvPr>
            <p:ph type="title"/>
          </p:nvPr>
        </p:nvSpPr>
        <p:spPr>
          <a:xfrm rot="5400000">
            <a:off x="7254558" y="1859285"/>
            <a:ext cx="5851525" cy="2682240"/>
          </a:xfrm>
          <a:prstGeom prst="rect">
            <a:avLst/>
          </a:prstGeom>
          <a:noFill/>
          <a:ln>
            <a:noFill/>
          </a:ln>
        </p:spPr>
        <p:txBody>
          <a:bodyPr spcFirstLastPara="1" wrap="square" lIns="91425" tIns="45700" rIns="91425" bIns="91425"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7" name="Google Shape;97;p23"/>
          <p:cNvSpPr txBox="1"/>
          <p:nvPr>
            <p:ph type="body" idx="1"/>
          </p:nvPr>
        </p:nvSpPr>
        <p:spPr>
          <a:xfrm rot="5400000">
            <a:off x="2001838" y="-507996"/>
            <a:ext cx="5851525" cy="7416800"/>
          </a:xfrm>
          <a:prstGeom prst="rect">
            <a:avLst/>
          </a:prstGeom>
          <a:noFill/>
          <a:ln>
            <a:noFill/>
          </a:ln>
        </p:spPr>
        <p:txBody>
          <a:bodyPr spcFirstLastPara="1" wrap="square" lIns="91425" tIns="45700" rIns="91425" bIns="45700" anchor="t" anchorCtr="0">
            <a:noAutofit/>
          </a:bodyPr>
          <a:lstStyle>
            <a:lvl1pPr marL="457200" lvl="0" indent="-325755" algn="l">
              <a:spcBef>
                <a:spcPts val="575"/>
              </a:spcBef>
              <a:spcAft>
                <a:spcPts val="0"/>
              </a:spcAft>
              <a:buSzPts val="1530"/>
              <a:buChar char="⚫"/>
              <a:defRPr/>
            </a:lvl1pPr>
            <a:lvl2pPr marL="914400" lvl="1" indent="-325755" algn="l">
              <a:spcBef>
                <a:spcPts val="375"/>
              </a:spcBef>
              <a:spcAft>
                <a:spcPts val="0"/>
              </a:spcAft>
              <a:buSzPts val="1530"/>
              <a:buChar char="⚫"/>
              <a:defRPr/>
            </a:lvl2pPr>
            <a:lvl3pPr marL="1371600" lvl="2" indent="-325755" algn="l">
              <a:spcBef>
                <a:spcPts val="375"/>
              </a:spcBef>
              <a:spcAft>
                <a:spcPts val="0"/>
              </a:spcAft>
              <a:buSzPts val="1530"/>
              <a:buChar char="⚫"/>
              <a:defRPr/>
            </a:lvl3pPr>
            <a:lvl4pPr marL="1828800" lvl="3" indent="-320040" algn="l">
              <a:spcBef>
                <a:spcPts val="375"/>
              </a:spcBef>
              <a:spcAft>
                <a:spcPts val="0"/>
              </a:spcAft>
              <a:buSzPts val="1440"/>
              <a:buChar char="⚫"/>
              <a:defRPr/>
            </a:lvl4pPr>
            <a:lvl5pPr marL="2286000" lvl="4" indent="-342900" algn="l">
              <a:spcBef>
                <a:spcPts val="375"/>
              </a:spcBef>
              <a:spcAft>
                <a:spcPts val="0"/>
              </a:spcAft>
              <a:buSzPts val="1800"/>
              <a:buChar char="o"/>
              <a:defRPr/>
            </a:lvl5pPr>
            <a:lvl6pPr marL="2743200" lvl="5" indent="-342900" algn="l">
              <a:spcBef>
                <a:spcPts val="370"/>
              </a:spcBef>
              <a:spcAft>
                <a:spcPts val="0"/>
              </a:spcAft>
              <a:buSzPts val="1800"/>
              <a:buChar char="•"/>
              <a:defRPr/>
            </a:lvl6pPr>
            <a:lvl7pPr marL="3200400" lvl="6" indent="-342900" algn="l">
              <a:spcBef>
                <a:spcPts val="370"/>
              </a:spcBef>
              <a:spcAft>
                <a:spcPts val="0"/>
              </a:spcAft>
              <a:buSzPts val="1800"/>
              <a:buChar char="•"/>
              <a:defRPr/>
            </a:lvl7pPr>
            <a:lvl8pPr marL="3657600" lvl="7" indent="-342900" algn="l">
              <a:spcBef>
                <a:spcPts val="370"/>
              </a:spcBef>
              <a:spcAft>
                <a:spcPts val="0"/>
              </a:spcAft>
              <a:buSzPts val="1800"/>
              <a:buChar char="•"/>
              <a:defRPr/>
            </a:lvl8pPr>
            <a:lvl9pPr marL="4114800" lvl="8" indent="-342900" algn="l">
              <a:spcBef>
                <a:spcPts val="370"/>
              </a:spcBef>
              <a:spcAft>
                <a:spcPts val="0"/>
              </a:spcAft>
              <a:buSzPts val="1800"/>
              <a:buChar char="•"/>
              <a:defRPr/>
            </a:lvl9pPr>
          </a:lstStyle>
          <a:p/>
        </p:txBody>
      </p:sp>
      <p:sp>
        <p:nvSpPr>
          <p:cNvPr id="98" name="Google Shape;98;p23"/>
          <p:cNvSpPr txBox="1"/>
          <p:nvPr>
            <p:ph type="dt" idx="10"/>
          </p:nvPr>
        </p:nvSpPr>
        <p:spPr>
          <a:xfrm>
            <a:off x="8229600" y="6191250"/>
            <a:ext cx="3302000" cy="47625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9" name="Google Shape;99;p23"/>
          <p:cNvSpPr txBox="1"/>
          <p:nvPr>
            <p:ph type="ftr" idx="11"/>
          </p:nvPr>
        </p:nvSpPr>
        <p:spPr>
          <a:xfrm>
            <a:off x="1219200" y="6172200"/>
            <a:ext cx="5283200" cy="4572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0" name="Google Shape;100;p23"/>
          <p:cNvSpPr/>
          <p:nvPr>
            <p:ph type="sldNum" idx="12"/>
          </p:nvPr>
        </p:nvSpPr>
        <p:spPr>
          <a:xfrm>
            <a:off x="195263" y="6210300"/>
            <a:ext cx="609600" cy="457200"/>
          </a:xfrm>
          <a:prstGeom prst="ellipse">
            <a:avLst/>
          </a:prstGeom>
          <a:solidFill>
            <a:schemeClr val="accent1"/>
          </a:solidFill>
          <a:ln>
            <a:noFill/>
          </a:ln>
        </p:spPr>
        <p:txBody>
          <a:bodyPr spcFirstLastPara="1" wrap="square" lIns="0" tIns="0" rIns="0" bIns="0" anchor="ctr" anchorCtr="1">
            <a:noAutofit/>
          </a:bodyPr>
          <a:lstStyle>
            <a:lvl1pPr marL="0" lvl="0"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1pPr>
            <a:lvl2pPr marL="0" lvl="1"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2pPr>
            <a:lvl3pPr marL="0" lvl="2"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3pPr>
            <a:lvl4pPr marL="0" lvl="3"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4pPr>
            <a:lvl5pPr marL="0" lvl="4"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5pPr>
            <a:lvl6pPr marL="0" lvl="5"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6pPr>
            <a:lvl7pPr marL="0" lvl="6"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7pPr>
            <a:lvl8pPr marL="0" lvl="7"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8pPr>
            <a:lvl9pPr marL="0" lvl="8"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9pPr>
          </a:lstStyle>
          <a:p>
            <a:pPr marL="0" lvl="0" indent="0" algn="ctr" rtl="0">
              <a:spcBef>
                <a:spcPts val="0"/>
              </a:spcBef>
              <a:spcAft>
                <a:spcPts val="0"/>
              </a:spcAft>
              <a:buNone/>
            </a:pPr>
            <a:fld id="{00000000-1234-1234-1234-123412341234}" type="slidenum">
              <a:rPr lang="en-US"/>
            </a:fld>
            <a:endParaRPr lang="en-US"/>
          </a:p>
        </p:txBody>
      </p:sp>
    </p:spTree>
  </p:cSld>
  <p:clrMapOvr>
    <a:masterClrMapping/>
  </p:clrMapOvr>
  <p:transition spd="med">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twoObj" matchingName="Two Content">
  <p:cSld name="TWO_OBJECTS">
    <p:spTree>
      <p:nvGrpSpPr>
        <p:cNvPr id="28" name="Shape 28"/>
        <p:cNvGrpSpPr/>
        <p:nvPr/>
      </p:nvGrpSpPr>
      <p:grpSpPr>
        <a:xfrm>
          <a:off x="0" y="0"/>
          <a:ext cx="0" cy="0"/>
          <a:chOff x="0" y="0"/>
          <a:chExt cx="0" cy="0"/>
        </a:xfrm>
      </p:grpSpPr>
      <p:sp>
        <p:nvSpPr>
          <p:cNvPr id="29" name="Google Shape;29;p14"/>
          <p:cNvSpPr txBox="1"/>
          <p:nvPr>
            <p:ph type="title"/>
          </p:nvPr>
        </p:nvSpPr>
        <p:spPr>
          <a:xfrm>
            <a:off x="1219200" y="274638"/>
            <a:ext cx="10363200" cy="1143000"/>
          </a:xfrm>
          <a:prstGeom prst="rect">
            <a:avLst/>
          </a:prstGeom>
          <a:noFill/>
          <a:ln>
            <a:noFill/>
          </a:ln>
        </p:spPr>
        <p:txBody>
          <a:bodyPr spcFirstLastPara="1" wrap="square" lIns="91425" tIns="45700" rIns="91425" bIns="91425"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14"/>
          <p:cNvSpPr txBox="1"/>
          <p:nvPr>
            <p:ph type="body" idx="1"/>
          </p:nvPr>
        </p:nvSpPr>
        <p:spPr>
          <a:xfrm>
            <a:off x="1219200" y="1447800"/>
            <a:ext cx="4998720" cy="4572000"/>
          </a:xfrm>
          <a:prstGeom prst="rect">
            <a:avLst/>
          </a:prstGeom>
          <a:noFill/>
          <a:ln>
            <a:noFill/>
          </a:ln>
        </p:spPr>
        <p:txBody>
          <a:bodyPr spcFirstLastPara="1" wrap="square" lIns="91425" tIns="45700" rIns="91425" bIns="45700" anchor="t" anchorCtr="0">
            <a:noAutofit/>
          </a:bodyPr>
          <a:lstStyle>
            <a:lvl1pPr marL="457200" lvl="0" indent="-325755" algn="l">
              <a:spcBef>
                <a:spcPts val="575"/>
              </a:spcBef>
              <a:spcAft>
                <a:spcPts val="0"/>
              </a:spcAft>
              <a:buSzPts val="1530"/>
              <a:buChar char="⚫"/>
              <a:defRPr/>
            </a:lvl1pPr>
            <a:lvl2pPr marL="914400" lvl="1" indent="-325755" algn="l">
              <a:spcBef>
                <a:spcPts val="375"/>
              </a:spcBef>
              <a:spcAft>
                <a:spcPts val="0"/>
              </a:spcAft>
              <a:buSzPts val="1530"/>
              <a:buChar char="⚫"/>
              <a:defRPr/>
            </a:lvl2pPr>
            <a:lvl3pPr marL="1371600" lvl="2" indent="-325755" algn="l">
              <a:spcBef>
                <a:spcPts val="375"/>
              </a:spcBef>
              <a:spcAft>
                <a:spcPts val="0"/>
              </a:spcAft>
              <a:buSzPts val="1530"/>
              <a:buChar char="⚫"/>
              <a:defRPr/>
            </a:lvl3pPr>
            <a:lvl4pPr marL="1828800" lvl="3" indent="-320040" algn="l">
              <a:spcBef>
                <a:spcPts val="375"/>
              </a:spcBef>
              <a:spcAft>
                <a:spcPts val="0"/>
              </a:spcAft>
              <a:buSzPts val="1440"/>
              <a:buChar char="⚫"/>
              <a:defRPr/>
            </a:lvl4pPr>
            <a:lvl5pPr marL="2286000" lvl="4" indent="-342900" algn="l">
              <a:spcBef>
                <a:spcPts val="375"/>
              </a:spcBef>
              <a:spcAft>
                <a:spcPts val="0"/>
              </a:spcAft>
              <a:buSzPts val="1800"/>
              <a:buChar char="o"/>
              <a:defRPr/>
            </a:lvl5pPr>
            <a:lvl6pPr marL="2743200" lvl="5" indent="-342900" algn="l">
              <a:spcBef>
                <a:spcPts val="370"/>
              </a:spcBef>
              <a:spcAft>
                <a:spcPts val="0"/>
              </a:spcAft>
              <a:buSzPts val="1800"/>
              <a:buChar char="•"/>
              <a:defRPr/>
            </a:lvl6pPr>
            <a:lvl7pPr marL="3200400" lvl="6" indent="-342900" algn="l">
              <a:spcBef>
                <a:spcPts val="370"/>
              </a:spcBef>
              <a:spcAft>
                <a:spcPts val="0"/>
              </a:spcAft>
              <a:buSzPts val="1800"/>
              <a:buChar char="•"/>
              <a:defRPr/>
            </a:lvl7pPr>
            <a:lvl8pPr marL="3657600" lvl="7" indent="-342900" algn="l">
              <a:spcBef>
                <a:spcPts val="370"/>
              </a:spcBef>
              <a:spcAft>
                <a:spcPts val="0"/>
              </a:spcAft>
              <a:buSzPts val="1800"/>
              <a:buChar char="•"/>
              <a:defRPr/>
            </a:lvl8pPr>
            <a:lvl9pPr marL="4114800" lvl="8" indent="-342900" algn="l">
              <a:spcBef>
                <a:spcPts val="370"/>
              </a:spcBef>
              <a:spcAft>
                <a:spcPts val="0"/>
              </a:spcAft>
              <a:buSzPts val="1800"/>
              <a:buChar char="•"/>
              <a:defRPr/>
            </a:lvl9pPr>
          </a:lstStyle>
          <a:p/>
        </p:txBody>
      </p:sp>
      <p:sp>
        <p:nvSpPr>
          <p:cNvPr id="31" name="Google Shape;31;p14"/>
          <p:cNvSpPr txBox="1"/>
          <p:nvPr>
            <p:ph type="body" idx="2"/>
          </p:nvPr>
        </p:nvSpPr>
        <p:spPr>
          <a:xfrm>
            <a:off x="6578600" y="1447800"/>
            <a:ext cx="4998720" cy="4572000"/>
          </a:xfrm>
          <a:prstGeom prst="rect">
            <a:avLst/>
          </a:prstGeom>
          <a:noFill/>
          <a:ln>
            <a:noFill/>
          </a:ln>
        </p:spPr>
        <p:txBody>
          <a:bodyPr spcFirstLastPara="1" wrap="square" lIns="91425" tIns="45700" rIns="91425" bIns="45700" anchor="t" anchorCtr="0">
            <a:noAutofit/>
          </a:bodyPr>
          <a:lstStyle>
            <a:lvl1pPr marL="457200" lvl="0" indent="-325755" algn="l">
              <a:spcBef>
                <a:spcPts val="575"/>
              </a:spcBef>
              <a:spcAft>
                <a:spcPts val="0"/>
              </a:spcAft>
              <a:buSzPts val="1530"/>
              <a:buChar char="⚫"/>
              <a:defRPr/>
            </a:lvl1pPr>
            <a:lvl2pPr marL="914400" lvl="1" indent="-325755" algn="l">
              <a:spcBef>
                <a:spcPts val="375"/>
              </a:spcBef>
              <a:spcAft>
                <a:spcPts val="0"/>
              </a:spcAft>
              <a:buSzPts val="1530"/>
              <a:buChar char="⚫"/>
              <a:defRPr/>
            </a:lvl2pPr>
            <a:lvl3pPr marL="1371600" lvl="2" indent="-325755" algn="l">
              <a:spcBef>
                <a:spcPts val="375"/>
              </a:spcBef>
              <a:spcAft>
                <a:spcPts val="0"/>
              </a:spcAft>
              <a:buSzPts val="1530"/>
              <a:buChar char="⚫"/>
              <a:defRPr/>
            </a:lvl3pPr>
            <a:lvl4pPr marL="1828800" lvl="3" indent="-320040" algn="l">
              <a:spcBef>
                <a:spcPts val="375"/>
              </a:spcBef>
              <a:spcAft>
                <a:spcPts val="0"/>
              </a:spcAft>
              <a:buSzPts val="1440"/>
              <a:buChar char="⚫"/>
              <a:defRPr/>
            </a:lvl4pPr>
            <a:lvl5pPr marL="2286000" lvl="4" indent="-342900" algn="l">
              <a:spcBef>
                <a:spcPts val="375"/>
              </a:spcBef>
              <a:spcAft>
                <a:spcPts val="0"/>
              </a:spcAft>
              <a:buSzPts val="1800"/>
              <a:buChar char="o"/>
              <a:defRPr/>
            </a:lvl5pPr>
            <a:lvl6pPr marL="2743200" lvl="5" indent="-342900" algn="l">
              <a:spcBef>
                <a:spcPts val="370"/>
              </a:spcBef>
              <a:spcAft>
                <a:spcPts val="0"/>
              </a:spcAft>
              <a:buSzPts val="1800"/>
              <a:buChar char="•"/>
              <a:defRPr/>
            </a:lvl6pPr>
            <a:lvl7pPr marL="3200400" lvl="6" indent="-342900" algn="l">
              <a:spcBef>
                <a:spcPts val="370"/>
              </a:spcBef>
              <a:spcAft>
                <a:spcPts val="0"/>
              </a:spcAft>
              <a:buSzPts val="1800"/>
              <a:buChar char="•"/>
              <a:defRPr/>
            </a:lvl7pPr>
            <a:lvl8pPr marL="3657600" lvl="7" indent="-342900" algn="l">
              <a:spcBef>
                <a:spcPts val="370"/>
              </a:spcBef>
              <a:spcAft>
                <a:spcPts val="0"/>
              </a:spcAft>
              <a:buSzPts val="1800"/>
              <a:buChar char="•"/>
              <a:defRPr/>
            </a:lvl8pPr>
            <a:lvl9pPr marL="4114800" lvl="8" indent="-342900" algn="l">
              <a:spcBef>
                <a:spcPts val="370"/>
              </a:spcBef>
              <a:spcAft>
                <a:spcPts val="0"/>
              </a:spcAft>
              <a:buSzPts val="1800"/>
              <a:buChar char="•"/>
              <a:defRPr/>
            </a:lvl9pPr>
          </a:lstStyle>
          <a:p/>
        </p:txBody>
      </p:sp>
      <p:sp>
        <p:nvSpPr>
          <p:cNvPr id="32" name="Google Shape;32;p14"/>
          <p:cNvSpPr txBox="1"/>
          <p:nvPr>
            <p:ph type="dt" idx="10"/>
          </p:nvPr>
        </p:nvSpPr>
        <p:spPr>
          <a:xfrm>
            <a:off x="8229600" y="6191250"/>
            <a:ext cx="3302000" cy="47625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14"/>
          <p:cNvSpPr txBox="1"/>
          <p:nvPr>
            <p:ph type="ftr" idx="11"/>
          </p:nvPr>
        </p:nvSpPr>
        <p:spPr>
          <a:xfrm>
            <a:off x="1219200" y="6172200"/>
            <a:ext cx="5283200" cy="4572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14"/>
          <p:cNvSpPr/>
          <p:nvPr>
            <p:ph type="sldNum" idx="12"/>
          </p:nvPr>
        </p:nvSpPr>
        <p:spPr>
          <a:xfrm>
            <a:off x="195263" y="6210300"/>
            <a:ext cx="609600" cy="457200"/>
          </a:xfrm>
          <a:prstGeom prst="ellipse">
            <a:avLst/>
          </a:prstGeom>
          <a:solidFill>
            <a:schemeClr val="accent1"/>
          </a:solidFill>
          <a:ln>
            <a:noFill/>
          </a:ln>
        </p:spPr>
        <p:txBody>
          <a:bodyPr spcFirstLastPara="1" wrap="square" lIns="0" tIns="0" rIns="0" bIns="0" anchor="ctr" anchorCtr="1">
            <a:noAutofit/>
          </a:bodyPr>
          <a:lstStyle>
            <a:lvl1pPr marL="0" lvl="0"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1pPr>
            <a:lvl2pPr marL="0" lvl="1"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2pPr>
            <a:lvl3pPr marL="0" lvl="2"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3pPr>
            <a:lvl4pPr marL="0" lvl="3"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4pPr>
            <a:lvl5pPr marL="0" lvl="4"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5pPr>
            <a:lvl6pPr marL="0" lvl="5"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6pPr>
            <a:lvl7pPr marL="0" lvl="6"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7pPr>
            <a:lvl8pPr marL="0" lvl="7"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8pPr>
            <a:lvl9pPr marL="0" lvl="8"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9pPr>
          </a:lstStyle>
          <a:p>
            <a:pPr marL="0" lvl="0" indent="0" algn="ctr" rtl="0">
              <a:spcBef>
                <a:spcPts val="0"/>
              </a:spcBef>
              <a:spcAft>
                <a:spcPts val="0"/>
              </a:spcAft>
              <a:buNone/>
            </a:pPr>
            <a:fld id="{00000000-1234-1234-1234-123412341234}" type="slidenum">
              <a:rPr lang="en-US"/>
            </a:fld>
            <a:endParaRPr lang="en-US"/>
          </a:p>
        </p:txBody>
      </p:sp>
    </p:spTree>
  </p:cSld>
  <p:clrMapOvr>
    <a:masterClrMapping/>
  </p:clrMapOvr>
  <p:transition spd="med">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35" name="Shape 35"/>
        <p:cNvGrpSpPr/>
        <p:nvPr/>
      </p:nvGrpSpPr>
      <p:grpSpPr>
        <a:xfrm>
          <a:off x="0" y="0"/>
          <a:ext cx="0" cy="0"/>
          <a:chOff x="0" y="0"/>
          <a:chExt cx="0" cy="0"/>
        </a:xfrm>
      </p:grpSpPr>
      <p:sp>
        <p:nvSpPr>
          <p:cNvPr id="36" name="Google Shape;36;p15"/>
          <p:cNvSpPr txBox="1"/>
          <p:nvPr>
            <p:ph type="title"/>
          </p:nvPr>
        </p:nvSpPr>
        <p:spPr>
          <a:xfrm>
            <a:off x="1219200" y="274638"/>
            <a:ext cx="10363200" cy="1143000"/>
          </a:xfrm>
          <a:prstGeom prst="rect">
            <a:avLst/>
          </a:prstGeom>
          <a:noFill/>
          <a:ln>
            <a:noFill/>
          </a:ln>
        </p:spPr>
        <p:txBody>
          <a:bodyPr spcFirstLastPara="1" wrap="square" lIns="91425" tIns="45700" rIns="91425" bIns="91425"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 name="Google Shape;37;p15"/>
          <p:cNvSpPr txBox="1"/>
          <p:nvPr>
            <p:ph type="dt" idx="10"/>
          </p:nvPr>
        </p:nvSpPr>
        <p:spPr>
          <a:xfrm>
            <a:off x="8229600" y="6191250"/>
            <a:ext cx="3302000" cy="47625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15"/>
          <p:cNvSpPr txBox="1"/>
          <p:nvPr>
            <p:ph type="ftr" idx="11"/>
          </p:nvPr>
        </p:nvSpPr>
        <p:spPr>
          <a:xfrm>
            <a:off x="1219200" y="6172200"/>
            <a:ext cx="5283200" cy="4572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15"/>
          <p:cNvSpPr/>
          <p:nvPr>
            <p:ph type="sldNum" idx="12"/>
          </p:nvPr>
        </p:nvSpPr>
        <p:spPr>
          <a:xfrm>
            <a:off x="195263" y="6210300"/>
            <a:ext cx="609600" cy="457200"/>
          </a:xfrm>
          <a:prstGeom prst="ellipse">
            <a:avLst/>
          </a:prstGeom>
          <a:solidFill>
            <a:schemeClr val="accent1"/>
          </a:solidFill>
          <a:ln>
            <a:noFill/>
          </a:ln>
        </p:spPr>
        <p:txBody>
          <a:bodyPr spcFirstLastPara="1" wrap="square" lIns="0" tIns="0" rIns="0" bIns="0" anchor="ctr" anchorCtr="1">
            <a:noAutofit/>
          </a:bodyPr>
          <a:lstStyle>
            <a:lvl1pPr marL="0" lvl="0"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1pPr>
            <a:lvl2pPr marL="0" lvl="1"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2pPr>
            <a:lvl3pPr marL="0" lvl="2"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3pPr>
            <a:lvl4pPr marL="0" lvl="3"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4pPr>
            <a:lvl5pPr marL="0" lvl="4"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5pPr>
            <a:lvl6pPr marL="0" lvl="5"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6pPr>
            <a:lvl7pPr marL="0" lvl="6"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7pPr>
            <a:lvl8pPr marL="0" lvl="7"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8pPr>
            <a:lvl9pPr marL="0" lvl="8"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9pPr>
          </a:lstStyle>
          <a:p>
            <a:pPr marL="0" lvl="0" indent="0" algn="ctr" rtl="0">
              <a:spcBef>
                <a:spcPts val="0"/>
              </a:spcBef>
              <a:spcAft>
                <a:spcPts val="0"/>
              </a:spcAft>
              <a:buNone/>
            </a:pPr>
            <a:fld id="{00000000-1234-1234-1234-123412341234}" type="slidenum">
              <a:rPr lang="en-US"/>
            </a:fld>
            <a:endParaRPr lang="en-US"/>
          </a:p>
        </p:txBody>
      </p:sp>
    </p:spTree>
  </p:cSld>
  <p:clrMapOvr>
    <a:masterClrMapping/>
  </p:clrMapOvr>
  <p:transition spd="med">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obj" matchingName="Title and Content">
  <p:cSld name="OBJECT">
    <p:spTree>
      <p:nvGrpSpPr>
        <p:cNvPr id="40" name="Shape 40"/>
        <p:cNvGrpSpPr/>
        <p:nvPr/>
      </p:nvGrpSpPr>
      <p:grpSpPr>
        <a:xfrm>
          <a:off x="0" y="0"/>
          <a:ext cx="0" cy="0"/>
          <a:chOff x="0" y="0"/>
          <a:chExt cx="0" cy="0"/>
        </a:xfrm>
      </p:grpSpPr>
      <p:sp>
        <p:nvSpPr>
          <p:cNvPr id="41" name="Google Shape;41;p16"/>
          <p:cNvSpPr txBox="1"/>
          <p:nvPr>
            <p:ph type="title"/>
          </p:nvPr>
        </p:nvSpPr>
        <p:spPr>
          <a:xfrm>
            <a:off x="1219200" y="274638"/>
            <a:ext cx="10363200" cy="1143000"/>
          </a:xfrm>
          <a:prstGeom prst="rect">
            <a:avLst/>
          </a:prstGeom>
          <a:noFill/>
          <a:ln>
            <a:noFill/>
          </a:ln>
        </p:spPr>
        <p:txBody>
          <a:bodyPr spcFirstLastPara="1" wrap="square" lIns="91425" tIns="45700" rIns="91425" bIns="91425"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16"/>
          <p:cNvSpPr txBox="1"/>
          <p:nvPr>
            <p:ph type="body" idx="1"/>
          </p:nvPr>
        </p:nvSpPr>
        <p:spPr>
          <a:xfrm>
            <a:off x="1219200" y="1447800"/>
            <a:ext cx="10363200" cy="4572000"/>
          </a:xfrm>
          <a:prstGeom prst="rect">
            <a:avLst/>
          </a:prstGeom>
          <a:noFill/>
          <a:ln>
            <a:noFill/>
          </a:ln>
        </p:spPr>
        <p:txBody>
          <a:bodyPr spcFirstLastPara="1" wrap="square" lIns="91425" tIns="45700" rIns="91425" bIns="45700" anchor="t" anchorCtr="0">
            <a:noAutofit/>
          </a:bodyPr>
          <a:lstStyle>
            <a:lvl1pPr marL="457200" lvl="0" indent="-325755" algn="l">
              <a:spcBef>
                <a:spcPts val="575"/>
              </a:spcBef>
              <a:spcAft>
                <a:spcPts val="0"/>
              </a:spcAft>
              <a:buSzPts val="1530"/>
              <a:buChar char="⚫"/>
              <a:defRPr/>
            </a:lvl1pPr>
            <a:lvl2pPr marL="914400" lvl="1" indent="-325755" algn="l">
              <a:spcBef>
                <a:spcPts val="375"/>
              </a:spcBef>
              <a:spcAft>
                <a:spcPts val="0"/>
              </a:spcAft>
              <a:buSzPts val="1530"/>
              <a:buChar char="⚫"/>
              <a:defRPr/>
            </a:lvl2pPr>
            <a:lvl3pPr marL="1371600" lvl="2" indent="-325755" algn="l">
              <a:spcBef>
                <a:spcPts val="375"/>
              </a:spcBef>
              <a:spcAft>
                <a:spcPts val="0"/>
              </a:spcAft>
              <a:buSzPts val="1530"/>
              <a:buChar char="⚫"/>
              <a:defRPr/>
            </a:lvl3pPr>
            <a:lvl4pPr marL="1828800" lvl="3" indent="-320040" algn="l">
              <a:spcBef>
                <a:spcPts val="375"/>
              </a:spcBef>
              <a:spcAft>
                <a:spcPts val="0"/>
              </a:spcAft>
              <a:buSzPts val="1440"/>
              <a:buChar char="⚫"/>
              <a:defRPr/>
            </a:lvl4pPr>
            <a:lvl5pPr marL="2286000" lvl="4" indent="-342900" algn="l">
              <a:spcBef>
                <a:spcPts val="375"/>
              </a:spcBef>
              <a:spcAft>
                <a:spcPts val="0"/>
              </a:spcAft>
              <a:buSzPts val="1800"/>
              <a:buChar char="o"/>
              <a:defRPr/>
            </a:lvl5pPr>
            <a:lvl6pPr marL="2743200" lvl="5" indent="-342900" algn="l">
              <a:spcBef>
                <a:spcPts val="370"/>
              </a:spcBef>
              <a:spcAft>
                <a:spcPts val="0"/>
              </a:spcAft>
              <a:buSzPts val="1800"/>
              <a:buChar char="•"/>
              <a:defRPr/>
            </a:lvl6pPr>
            <a:lvl7pPr marL="3200400" lvl="6" indent="-342900" algn="l">
              <a:spcBef>
                <a:spcPts val="370"/>
              </a:spcBef>
              <a:spcAft>
                <a:spcPts val="0"/>
              </a:spcAft>
              <a:buSzPts val="1800"/>
              <a:buChar char="•"/>
              <a:defRPr/>
            </a:lvl7pPr>
            <a:lvl8pPr marL="3657600" lvl="7" indent="-342900" algn="l">
              <a:spcBef>
                <a:spcPts val="370"/>
              </a:spcBef>
              <a:spcAft>
                <a:spcPts val="0"/>
              </a:spcAft>
              <a:buSzPts val="1800"/>
              <a:buChar char="•"/>
              <a:defRPr/>
            </a:lvl8pPr>
            <a:lvl9pPr marL="4114800" lvl="8" indent="-342900" algn="l">
              <a:spcBef>
                <a:spcPts val="370"/>
              </a:spcBef>
              <a:spcAft>
                <a:spcPts val="0"/>
              </a:spcAft>
              <a:buSzPts val="1800"/>
              <a:buChar char="•"/>
              <a:defRPr/>
            </a:lvl9pPr>
          </a:lstStyle>
          <a:p/>
        </p:txBody>
      </p:sp>
      <p:sp>
        <p:nvSpPr>
          <p:cNvPr id="43" name="Google Shape;43;p16"/>
          <p:cNvSpPr txBox="1"/>
          <p:nvPr>
            <p:ph type="dt" idx="10"/>
          </p:nvPr>
        </p:nvSpPr>
        <p:spPr>
          <a:xfrm>
            <a:off x="8229600" y="6191250"/>
            <a:ext cx="3302000" cy="47625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16"/>
          <p:cNvSpPr txBox="1"/>
          <p:nvPr>
            <p:ph type="ftr" idx="11"/>
          </p:nvPr>
        </p:nvSpPr>
        <p:spPr>
          <a:xfrm>
            <a:off x="1219200" y="6172200"/>
            <a:ext cx="5283200" cy="4572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5" name="Google Shape;45;p16"/>
          <p:cNvSpPr/>
          <p:nvPr>
            <p:ph type="sldNum" idx="12"/>
          </p:nvPr>
        </p:nvSpPr>
        <p:spPr>
          <a:xfrm>
            <a:off x="195263" y="6210300"/>
            <a:ext cx="609600" cy="457200"/>
          </a:xfrm>
          <a:prstGeom prst="ellipse">
            <a:avLst/>
          </a:prstGeom>
          <a:solidFill>
            <a:schemeClr val="accent1"/>
          </a:solidFill>
          <a:ln>
            <a:noFill/>
          </a:ln>
        </p:spPr>
        <p:txBody>
          <a:bodyPr spcFirstLastPara="1" wrap="square" lIns="0" tIns="0" rIns="0" bIns="0" anchor="ctr" anchorCtr="1">
            <a:noAutofit/>
          </a:bodyPr>
          <a:lstStyle>
            <a:lvl1pPr marL="0" lvl="0"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1pPr>
            <a:lvl2pPr marL="0" lvl="1"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2pPr>
            <a:lvl3pPr marL="0" lvl="2"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3pPr>
            <a:lvl4pPr marL="0" lvl="3"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4pPr>
            <a:lvl5pPr marL="0" lvl="4"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5pPr>
            <a:lvl6pPr marL="0" lvl="5"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6pPr>
            <a:lvl7pPr marL="0" lvl="6"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7pPr>
            <a:lvl8pPr marL="0" lvl="7"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8pPr>
            <a:lvl9pPr marL="0" lvl="8"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9pPr>
          </a:lstStyle>
          <a:p>
            <a:pPr marL="0" lvl="0" indent="0" algn="ctr" rtl="0">
              <a:spcBef>
                <a:spcPts val="0"/>
              </a:spcBef>
              <a:spcAft>
                <a:spcPts val="0"/>
              </a:spcAft>
              <a:buNone/>
            </a:pPr>
            <a:fld id="{00000000-1234-1234-1234-123412341234}" type="slidenum">
              <a:rPr lang="en-US"/>
            </a:fld>
            <a:endParaRPr lang="en-US"/>
          </a:p>
        </p:txBody>
      </p:sp>
    </p:spTree>
  </p:cSld>
  <p:clrMapOvr>
    <a:masterClrMapping/>
  </p:clrMapOvr>
  <p:transition spd="med">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showMasterSp="0" matchingName="Section Header">
  <p:cSld name="SECTION_HEADER">
    <p:bg>
      <p:bgPr>
        <a:blipFill>
          <a:blip r:embed="rId2"/>
          <a:stretch>
            <a:fillRect/>
          </a:stretch>
        </a:blipFill>
        <a:effectLst/>
      </p:bgPr>
    </p:bg>
    <p:spTree>
      <p:nvGrpSpPr>
        <p:cNvPr id="46" name="Shape 46"/>
        <p:cNvGrpSpPr/>
        <p:nvPr/>
      </p:nvGrpSpPr>
      <p:grpSpPr>
        <a:xfrm>
          <a:off x="0" y="0"/>
          <a:ext cx="0" cy="0"/>
          <a:chOff x="0" y="0"/>
          <a:chExt cx="0" cy="0"/>
        </a:xfrm>
      </p:grpSpPr>
      <p:sp>
        <p:nvSpPr>
          <p:cNvPr id="47" name="Google Shape;47;p17"/>
          <p:cNvSpPr/>
          <p:nvPr/>
        </p:nvSpPr>
        <p:spPr>
          <a:xfrm>
            <a:off x="0" y="0"/>
            <a:ext cx="12192000" cy="6858000"/>
          </a:xfrm>
          <a:prstGeom prst="rect">
            <a:avLst/>
          </a:pr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Palatino Linotype" panose="02040502050505030304"/>
              <a:ea typeface="Palatino Linotype" panose="02040502050505030304"/>
              <a:cs typeface="Palatino Linotype" panose="02040502050505030304"/>
              <a:sym typeface="Palatino Linotype" panose="02040502050505030304"/>
            </a:endParaRPr>
          </a:p>
        </p:txBody>
      </p:sp>
      <p:sp>
        <p:nvSpPr>
          <p:cNvPr id="48" name="Google Shape;48;p17"/>
          <p:cNvSpPr/>
          <p:nvPr/>
        </p:nvSpPr>
        <p:spPr>
          <a:xfrm>
            <a:off x="87084" y="69756"/>
            <a:ext cx="12017829" cy="6692201"/>
          </a:xfrm>
          <a:prstGeom prst="roundRect">
            <a:avLst>
              <a:gd name="adj" fmla="val 4929"/>
            </a:avLst>
          </a:prstGeom>
          <a:blipFill rotWithShape="1">
            <a:blip r:embed="rId2"/>
            <a:stretch>
              <a:fillRect/>
            </a:stretch>
          </a:blipFill>
          <a:ln w="9525" cap="sq"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Palatino Linotype" panose="02040502050505030304"/>
              <a:ea typeface="Palatino Linotype" panose="02040502050505030304"/>
              <a:cs typeface="Palatino Linotype" panose="02040502050505030304"/>
              <a:sym typeface="Palatino Linotype" panose="02040502050505030304"/>
            </a:endParaRPr>
          </a:p>
        </p:txBody>
      </p:sp>
      <p:sp>
        <p:nvSpPr>
          <p:cNvPr id="49" name="Google Shape;49;p17"/>
          <p:cNvSpPr/>
          <p:nvPr/>
        </p:nvSpPr>
        <p:spPr>
          <a:xfrm rot="10800000" flipH="1">
            <a:off x="92075" y="2376488"/>
            <a:ext cx="12018963" cy="92075"/>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Palatino Linotype" panose="02040502050505030304"/>
              <a:ea typeface="Palatino Linotype" panose="02040502050505030304"/>
              <a:cs typeface="Palatino Linotype" panose="02040502050505030304"/>
              <a:sym typeface="Palatino Linotype" panose="02040502050505030304"/>
            </a:endParaRPr>
          </a:p>
        </p:txBody>
      </p:sp>
      <p:sp>
        <p:nvSpPr>
          <p:cNvPr id="50" name="Google Shape;50;p17"/>
          <p:cNvSpPr/>
          <p:nvPr/>
        </p:nvSpPr>
        <p:spPr>
          <a:xfrm>
            <a:off x="92075" y="2341563"/>
            <a:ext cx="12018963" cy="46037"/>
          </a:xfrm>
          <a:prstGeom prst="rect">
            <a:avLst/>
          </a:prstGeom>
          <a:solidFill>
            <a:srgbClr val="E6AFA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Palatino Linotype" panose="02040502050505030304"/>
              <a:ea typeface="Palatino Linotype" panose="02040502050505030304"/>
              <a:cs typeface="Palatino Linotype" panose="02040502050505030304"/>
              <a:sym typeface="Palatino Linotype" panose="02040502050505030304"/>
            </a:endParaRPr>
          </a:p>
        </p:txBody>
      </p:sp>
      <p:sp>
        <p:nvSpPr>
          <p:cNvPr id="51" name="Google Shape;51;p17"/>
          <p:cNvSpPr/>
          <p:nvPr/>
        </p:nvSpPr>
        <p:spPr>
          <a:xfrm>
            <a:off x="90488" y="2468563"/>
            <a:ext cx="12020550" cy="46037"/>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Palatino Linotype" panose="02040502050505030304"/>
              <a:ea typeface="Palatino Linotype" panose="02040502050505030304"/>
              <a:cs typeface="Palatino Linotype" panose="02040502050505030304"/>
              <a:sym typeface="Palatino Linotype" panose="02040502050505030304"/>
            </a:endParaRPr>
          </a:p>
        </p:txBody>
      </p:sp>
      <p:sp>
        <p:nvSpPr>
          <p:cNvPr id="52" name="Google Shape;52;p17"/>
          <p:cNvSpPr txBox="1"/>
          <p:nvPr>
            <p:ph type="title"/>
          </p:nvPr>
        </p:nvSpPr>
        <p:spPr>
          <a:xfrm>
            <a:off x="963084" y="952501"/>
            <a:ext cx="10363200" cy="1362075"/>
          </a:xfrm>
          <a:prstGeom prst="rect">
            <a:avLst/>
          </a:prstGeom>
          <a:noFill/>
          <a:ln>
            <a:noFill/>
          </a:ln>
        </p:spPr>
        <p:txBody>
          <a:bodyPr spcFirstLastPara="1" wrap="square" lIns="91425" tIns="45700" rIns="91425" bIns="91425" anchor="b" anchorCtr="0">
            <a:noAutofit/>
          </a:bodyPr>
          <a:lstStyle>
            <a:lvl1pPr lvl="0" algn="l">
              <a:spcBef>
                <a:spcPts val="0"/>
              </a:spcBef>
              <a:spcAft>
                <a:spcPts val="0"/>
              </a:spcAft>
              <a:buClr>
                <a:schemeClr val="dk2"/>
              </a:buClr>
              <a:buSzPts val="4000"/>
              <a:buFont typeface="Libre Franklin"/>
              <a:buNone/>
              <a:defRPr sz="40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17"/>
          <p:cNvSpPr txBox="1"/>
          <p:nvPr>
            <p:ph type="body" idx="1"/>
          </p:nvPr>
        </p:nvSpPr>
        <p:spPr>
          <a:xfrm>
            <a:off x="963084" y="2547938"/>
            <a:ext cx="10363200" cy="1338262"/>
          </a:xfrm>
          <a:prstGeom prst="rect">
            <a:avLst/>
          </a:prstGeom>
          <a:noFill/>
          <a:ln>
            <a:noFill/>
          </a:ln>
        </p:spPr>
        <p:txBody>
          <a:bodyPr spcFirstLastPara="1" wrap="square" lIns="91425" tIns="45700" rIns="91425" bIns="45700" anchor="t" anchorCtr="0">
            <a:noAutofit/>
          </a:bodyPr>
          <a:lstStyle>
            <a:lvl1pPr marL="457200" lvl="0" indent="-228600" algn="l">
              <a:spcBef>
                <a:spcPts val="575"/>
              </a:spcBef>
              <a:spcAft>
                <a:spcPts val="0"/>
              </a:spcAft>
              <a:buSzPts val="2040"/>
              <a:buNone/>
              <a:defRPr sz="2400">
                <a:solidFill>
                  <a:srgbClr val="888888"/>
                </a:solidFill>
              </a:defRPr>
            </a:lvl1pPr>
            <a:lvl2pPr marL="914400" lvl="1" indent="-228600" algn="l">
              <a:spcBef>
                <a:spcPts val="375"/>
              </a:spcBef>
              <a:spcAft>
                <a:spcPts val="0"/>
              </a:spcAft>
              <a:buSzPts val="1530"/>
              <a:buNone/>
              <a:defRPr sz="1800">
                <a:solidFill>
                  <a:srgbClr val="888888"/>
                </a:solidFill>
              </a:defRPr>
            </a:lvl2pPr>
            <a:lvl3pPr marL="1371600" lvl="2" indent="-228600" algn="l">
              <a:spcBef>
                <a:spcPts val="375"/>
              </a:spcBef>
              <a:spcAft>
                <a:spcPts val="0"/>
              </a:spcAft>
              <a:buSzPts val="1360"/>
              <a:buNone/>
              <a:defRPr sz="1600">
                <a:solidFill>
                  <a:srgbClr val="888888"/>
                </a:solidFill>
              </a:defRPr>
            </a:lvl3pPr>
            <a:lvl4pPr marL="1828800" lvl="3" indent="-228600" algn="l">
              <a:spcBef>
                <a:spcPts val="375"/>
              </a:spcBef>
              <a:spcAft>
                <a:spcPts val="0"/>
              </a:spcAft>
              <a:buSzPts val="1120"/>
              <a:buNone/>
              <a:defRPr sz="1400">
                <a:solidFill>
                  <a:srgbClr val="888888"/>
                </a:solidFill>
              </a:defRPr>
            </a:lvl4pPr>
            <a:lvl5pPr marL="2286000" lvl="4" indent="-228600" algn="l">
              <a:spcBef>
                <a:spcPts val="375"/>
              </a:spcBef>
              <a:spcAft>
                <a:spcPts val="0"/>
              </a:spcAft>
              <a:buSzPts val="1400"/>
              <a:buFont typeface="Libre Baskerville" panose="02000000000000000000"/>
              <a:buNone/>
              <a:defRPr sz="1400">
                <a:solidFill>
                  <a:srgbClr val="888888"/>
                </a:solidFill>
              </a:defRPr>
            </a:lvl5pPr>
            <a:lvl6pPr marL="2743200" lvl="5" indent="-342900" algn="l">
              <a:spcBef>
                <a:spcPts val="370"/>
              </a:spcBef>
              <a:spcAft>
                <a:spcPts val="0"/>
              </a:spcAft>
              <a:buSzPts val="1800"/>
              <a:buChar char="•"/>
              <a:defRPr/>
            </a:lvl6pPr>
            <a:lvl7pPr marL="3200400" lvl="6" indent="-342900" algn="l">
              <a:spcBef>
                <a:spcPts val="370"/>
              </a:spcBef>
              <a:spcAft>
                <a:spcPts val="0"/>
              </a:spcAft>
              <a:buSzPts val="1800"/>
              <a:buChar char="•"/>
              <a:defRPr/>
            </a:lvl7pPr>
            <a:lvl8pPr marL="3657600" lvl="7" indent="-342900" algn="l">
              <a:spcBef>
                <a:spcPts val="370"/>
              </a:spcBef>
              <a:spcAft>
                <a:spcPts val="0"/>
              </a:spcAft>
              <a:buSzPts val="1800"/>
              <a:buChar char="•"/>
              <a:defRPr/>
            </a:lvl8pPr>
            <a:lvl9pPr marL="4114800" lvl="8" indent="-342900" algn="l">
              <a:spcBef>
                <a:spcPts val="370"/>
              </a:spcBef>
              <a:spcAft>
                <a:spcPts val="0"/>
              </a:spcAft>
              <a:buSzPts val="1800"/>
              <a:buChar char="•"/>
              <a:defRPr/>
            </a:lvl9pPr>
          </a:lstStyle>
          <a:p/>
        </p:txBody>
      </p:sp>
      <p:sp>
        <p:nvSpPr>
          <p:cNvPr id="54" name="Google Shape;54;p17"/>
          <p:cNvSpPr txBox="1"/>
          <p:nvPr>
            <p:ph type="dt" idx="10"/>
          </p:nvPr>
        </p:nvSpPr>
        <p:spPr>
          <a:xfrm>
            <a:off x="8229600" y="6191250"/>
            <a:ext cx="3302000" cy="47625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17"/>
          <p:cNvSpPr txBox="1"/>
          <p:nvPr>
            <p:ph type="ftr" idx="11"/>
          </p:nvPr>
        </p:nvSpPr>
        <p:spPr>
          <a:xfrm>
            <a:off x="1066800" y="6172200"/>
            <a:ext cx="5334000" cy="4572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17"/>
          <p:cNvSpPr/>
          <p:nvPr>
            <p:ph type="sldNum" idx="12"/>
          </p:nvPr>
        </p:nvSpPr>
        <p:spPr>
          <a:xfrm>
            <a:off x="195263" y="6208713"/>
            <a:ext cx="609600" cy="457200"/>
          </a:xfrm>
          <a:prstGeom prst="ellipse">
            <a:avLst/>
          </a:prstGeom>
          <a:solidFill>
            <a:schemeClr val="accent1"/>
          </a:solidFill>
          <a:ln>
            <a:noFill/>
          </a:ln>
        </p:spPr>
        <p:txBody>
          <a:bodyPr spcFirstLastPara="1" wrap="square" lIns="0" tIns="0" rIns="0" bIns="0" anchor="ctr" anchorCtr="1">
            <a:noAutofit/>
          </a:bodyPr>
          <a:lstStyle>
            <a:lvl1pPr marL="0" lvl="0"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1pPr>
            <a:lvl2pPr marL="0" lvl="1"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2pPr>
            <a:lvl3pPr marL="0" lvl="2"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3pPr>
            <a:lvl4pPr marL="0" lvl="3"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4pPr>
            <a:lvl5pPr marL="0" lvl="4"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5pPr>
            <a:lvl6pPr marL="0" lvl="5"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6pPr>
            <a:lvl7pPr marL="0" lvl="6"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7pPr>
            <a:lvl8pPr marL="0" lvl="7"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8pPr>
            <a:lvl9pPr marL="0" lvl="8"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9pPr>
          </a:lstStyle>
          <a:p>
            <a:pPr marL="0" lvl="0" indent="0" algn="ctr" rtl="0">
              <a:spcBef>
                <a:spcPts val="0"/>
              </a:spcBef>
              <a:spcAft>
                <a:spcPts val="0"/>
              </a:spcAft>
              <a:buNone/>
            </a:pPr>
            <a:fld id="{00000000-1234-1234-1234-123412341234}" type="slidenum">
              <a:rPr lang="en-US"/>
            </a:fld>
            <a:endParaRPr lang="en-US"/>
          </a:p>
        </p:txBody>
      </p:sp>
    </p:spTree>
  </p:cSld>
  <p:clrMapOvr>
    <a:masterClrMapping/>
  </p:clrMapOvr>
  <p:transition spd="med">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matchingName="Comparison">
  <p:cSld name="TWO_OBJECTS_WITH_TEXT">
    <p:spTree>
      <p:nvGrpSpPr>
        <p:cNvPr id="57" name="Shape 57"/>
        <p:cNvGrpSpPr/>
        <p:nvPr/>
      </p:nvGrpSpPr>
      <p:grpSpPr>
        <a:xfrm>
          <a:off x="0" y="0"/>
          <a:ext cx="0" cy="0"/>
          <a:chOff x="0" y="0"/>
          <a:chExt cx="0" cy="0"/>
        </a:xfrm>
      </p:grpSpPr>
      <p:sp>
        <p:nvSpPr>
          <p:cNvPr id="58" name="Google Shape;58;p18"/>
          <p:cNvSpPr txBox="1"/>
          <p:nvPr>
            <p:ph type="title"/>
          </p:nvPr>
        </p:nvSpPr>
        <p:spPr>
          <a:xfrm>
            <a:off x="1219200" y="273050"/>
            <a:ext cx="10363200" cy="1143000"/>
          </a:xfrm>
          <a:prstGeom prst="rect">
            <a:avLst/>
          </a:prstGeom>
          <a:noFill/>
          <a:ln>
            <a:noFill/>
          </a:ln>
        </p:spPr>
        <p:txBody>
          <a:bodyPr spcFirstLastPara="1" wrap="square" lIns="91425" tIns="45700" rIns="91425" bIns="91425"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18"/>
          <p:cNvSpPr txBox="1"/>
          <p:nvPr>
            <p:ph type="body" idx="1"/>
          </p:nvPr>
        </p:nvSpPr>
        <p:spPr>
          <a:xfrm>
            <a:off x="1219200" y="1447800"/>
            <a:ext cx="4978400" cy="762000"/>
          </a:xfrm>
          <a:prstGeom prst="rect">
            <a:avLst/>
          </a:prstGeom>
          <a:noFill/>
          <a:ln>
            <a:noFill/>
          </a:ln>
        </p:spPr>
        <p:txBody>
          <a:bodyPr spcFirstLastPara="1" wrap="square" lIns="91425" tIns="45700" rIns="91425" bIns="45700" anchor="b" anchorCtr="0">
            <a:noAutofit/>
          </a:bodyPr>
          <a:lstStyle>
            <a:lvl1pPr marL="457200" lvl="0" indent="-228600" algn="l">
              <a:spcBef>
                <a:spcPts val="575"/>
              </a:spcBef>
              <a:spcAft>
                <a:spcPts val="0"/>
              </a:spcAft>
              <a:buSzPts val="2040"/>
              <a:buNone/>
              <a:defRPr sz="2400" b="1">
                <a:solidFill>
                  <a:schemeClr val="accent1"/>
                </a:solidFill>
                <a:latin typeface="Libre Franklin"/>
                <a:ea typeface="Libre Franklin"/>
                <a:cs typeface="Libre Franklin"/>
                <a:sym typeface="Libre Franklin"/>
              </a:defRPr>
            </a:lvl1pPr>
            <a:lvl2pPr marL="914400" lvl="1" indent="-228600" algn="l">
              <a:spcBef>
                <a:spcPts val="375"/>
              </a:spcBef>
              <a:spcAft>
                <a:spcPts val="0"/>
              </a:spcAft>
              <a:buSzPts val="1700"/>
              <a:buNone/>
              <a:defRPr sz="2000" b="1"/>
            </a:lvl2pPr>
            <a:lvl3pPr marL="1371600" lvl="2" indent="-228600" algn="l">
              <a:spcBef>
                <a:spcPts val="375"/>
              </a:spcBef>
              <a:spcAft>
                <a:spcPts val="0"/>
              </a:spcAft>
              <a:buSzPts val="1530"/>
              <a:buNone/>
              <a:defRPr sz="1800" b="1"/>
            </a:lvl3pPr>
            <a:lvl4pPr marL="1828800" lvl="3" indent="-228600" algn="l">
              <a:spcBef>
                <a:spcPts val="375"/>
              </a:spcBef>
              <a:spcAft>
                <a:spcPts val="0"/>
              </a:spcAft>
              <a:buSzPts val="1280"/>
              <a:buNone/>
              <a:defRPr sz="1600" b="1"/>
            </a:lvl4pPr>
            <a:lvl5pPr marL="2286000" lvl="4" indent="-228600" algn="l">
              <a:spcBef>
                <a:spcPts val="375"/>
              </a:spcBef>
              <a:spcAft>
                <a:spcPts val="0"/>
              </a:spcAft>
              <a:buSzPts val="1600"/>
              <a:buFont typeface="Libre Baskerville" panose="02000000000000000000"/>
              <a:buNone/>
              <a:defRPr sz="1600" b="1"/>
            </a:lvl5pPr>
            <a:lvl6pPr marL="2743200" lvl="5" indent="-342900" algn="l">
              <a:spcBef>
                <a:spcPts val="370"/>
              </a:spcBef>
              <a:spcAft>
                <a:spcPts val="0"/>
              </a:spcAft>
              <a:buSzPts val="1800"/>
              <a:buChar char="•"/>
              <a:defRPr/>
            </a:lvl6pPr>
            <a:lvl7pPr marL="3200400" lvl="6" indent="-342900" algn="l">
              <a:spcBef>
                <a:spcPts val="370"/>
              </a:spcBef>
              <a:spcAft>
                <a:spcPts val="0"/>
              </a:spcAft>
              <a:buSzPts val="1800"/>
              <a:buChar char="•"/>
              <a:defRPr/>
            </a:lvl7pPr>
            <a:lvl8pPr marL="3657600" lvl="7" indent="-342900" algn="l">
              <a:spcBef>
                <a:spcPts val="370"/>
              </a:spcBef>
              <a:spcAft>
                <a:spcPts val="0"/>
              </a:spcAft>
              <a:buSzPts val="1800"/>
              <a:buChar char="•"/>
              <a:defRPr/>
            </a:lvl8pPr>
            <a:lvl9pPr marL="4114800" lvl="8" indent="-342900" algn="l">
              <a:spcBef>
                <a:spcPts val="370"/>
              </a:spcBef>
              <a:spcAft>
                <a:spcPts val="0"/>
              </a:spcAft>
              <a:buSzPts val="1800"/>
              <a:buChar char="•"/>
              <a:defRPr/>
            </a:lvl9pPr>
          </a:lstStyle>
          <a:p/>
        </p:txBody>
      </p:sp>
      <p:sp>
        <p:nvSpPr>
          <p:cNvPr id="60" name="Google Shape;60;p18"/>
          <p:cNvSpPr txBox="1"/>
          <p:nvPr>
            <p:ph type="body" idx="2"/>
          </p:nvPr>
        </p:nvSpPr>
        <p:spPr>
          <a:xfrm>
            <a:off x="6604000" y="1447800"/>
            <a:ext cx="4978400" cy="762000"/>
          </a:xfrm>
          <a:prstGeom prst="rect">
            <a:avLst/>
          </a:prstGeom>
          <a:noFill/>
          <a:ln>
            <a:noFill/>
          </a:ln>
        </p:spPr>
        <p:txBody>
          <a:bodyPr spcFirstLastPara="1" wrap="square" lIns="91425" tIns="45700" rIns="91425" bIns="45700" anchor="b" anchorCtr="0">
            <a:noAutofit/>
          </a:bodyPr>
          <a:lstStyle>
            <a:lvl1pPr marL="457200" lvl="0" indent="-228600" algn="l">
              <a:spcBef>
                <a:spcPts val="575"/>
              </a:spcBef>
              <a:spcAft>
                <a:spcPts val="0"/>
              </a:spcAft>
              <a:buSzPts val="2040"/>
              <a:buNone/>
              <a:defRPr sz="2400" b="1">
                <a:solidFill>
                  <a:schemeClr val="accent1"/>
                </a:solidFill>
                <a:latin typeface="Libre Franklin"/>
                <a:ea typeface="Libre Franklin"/>
                <a:cs typeface="Libre Franklin"/>
                <a:sym typeface="Libre Franklin"/>
              </a:defRPr>
            </a:lvl1pPr>
            <a:lvl2pPr marL="914400" lvl="1" indent="-228600" algn="l">
              <a:spcBef>
                <a:spcPts val="375"/>
              </a:spcBef>
              <a:spcAft>
                <a:spcPts val="0"/>
              </a:spcAft>
              <a:buSzPts val="1700"/>
              <a:buNone/>
              <a:defRPr sz="2000" b="1"/>
            </a:lvl2pPr>
            <a:lvl3pPr marL="1371600" lvl="2" indent="-228600" algn="l">
              <a:spcBef>
                <a:spcPts val="375"/>
              </a:spcBef>
              <a:spcAft>
                <a:spcPts val="0"/>
              </a:spcAft>
              <a:buSzPts val="1530"/>
              <a:buNone/>
              <a:defRPr sz="1800" b="1"/>
            </a:lvl3pPr>
            <a:lvl4pPr marL="1828800" lvl="3" indent="-228600" algn="l">
              <a:spcBef>
                <a:spcPts val="375"/>
              </a:spcBef>
              <a:spcAft>
                <a:spcPts val="0"/>
              </a:spcAft>
              <a:buSzPts val="1280"/>
              <a:buNone/>
              <a:defRPr sz="1600" b="1"/>
            </a:lvl4pPr>
            <a:lvl5pPr marL="2286000" lvl="4" indent="-228600" algn="l">
              <a:spcBef>
                <a:spcPts val="375"/>
              </a:spcBef>
              <a:spcAft>
                <a:spcPts val="0"/>
              </a:spcAft>
              <a:buSzPts val="1600"/>
              <a:buFont typeface="Libre Baskerville" panose="02000000000000000000"/>
              <a:buNone/>
              <a:defRPr sz="1600" b="1"/>
            </a:lvl5pPr>
            <a:lvl6pPr marL="2743200" lvl="5" indent="-342900" algn="l">
              <a:spcBef>
                <a:spcPts val="370"/>
              </a:spcBef>
              <a:spcAft>
                <a:spcPts val="0"/>
              </a:spcAft>
              <a:buSzPts val="1800"/>
              <a:buChar char="•"/>
              <a:defRPr/>
            </a:lvl6pPr>
            <a:lvl7pPr marL="3200400" lvl="6" indent="-342900" algn="l">
              <a:spcBef>
                <a:spcPts val="370"/>
              </a:spcBef>
              <a:spcAft>
                <a:spcPts val="0"/>
              </a:spcAft>
              <a:buSzPts val="1800"/>
              <a:buChar char="•"/>
              <a:defRPr/>
            </a:lvl7pPr>
            <a:lvl8pPr marL="3657600" lvl="7" indent="-342900" algn="l">
              <a:spcBef>
                <a:spcPts val="370"/>
              </a:spcBef>
              <a:spcAft>
                <a:spcPts val="0"/>
              </a:spcAft>
              <a:buSzPts val="1800"/>
              <a:buChar char="•"/>
              <a:defRPr/>
            </a:lvl8pPr>
            <a:lvl9pPr marL="4114800" lvl="8" indent="-342900" algn="l">
              <a:spcBef>
                <a:spcPts val="370"/>
              </a:spcBef>
              <a:spcAft>
                <a:spcPts val="0"/>
              </a:spcAft>
              <a:buSzPts val="1800"/>
              <a:buChar char="•"/>
              <a:defRPr/>
            </a:lvl9pPr>
          </a:lstStyle>
          <a:p/>
        </p:txBody>
      </p:sp>
      <p:sp>
        <p:nvSpPr>
          <p:cNvPr id="61" name="Google Shape;61;p18"/>
          <p:cNvSpPr txBox="1"/>
          <p:nvPr>
            <p:ph type="body" idx="3"/>
          </p:nvPr>
        </p:nvSpPr>
        <p:spPr>
          <a:xfrm>
            <a:off x="1219200" y="2247900"/>
            <a:ext cx="4978400" cy="3886200"/>
          </a:xfrm>
          <a:prstGeom prst="rect">
            <a:avLst/>
          </a:prstGeom>
          <a:noFill/>
          <a:ln>
            <a:noFill/>
          </a:ln>
        </p:spPr>
        <p:txBody>
          <a:bodyPr spcFirstLastPara="1" wrap="square" lIns="91425" tIns="45700" rIns="91425" bIns="45700" anchor="t" anchorCtr="0">
            <a:noAutofit/>
          </a:bodyPr>
          <a:lstStyle>
            <a:lvl1pPr marL="457200" lvl="0" indent="-325755" algn="l">
              <a:spcBef>
                <a:spcPts val="575"/>
              </a:spcBef>
              <a:spcAft>
                <a:spcPts val="0"/>
              </a:spcAft>
              <a:buSzPts val="1530"/>
              <a:buChar char="⚫"/>
              <a:defRPr/>
            </a:lvl1pPr>
            <a:lvl2pPr marL="914400" lvl="1" indent="-325755" algn="l">
              <a:spcBef>
                <a:spcPts val="375"/>
              </a:spcBef>
              <a:spcAft>
                <a:spcPts val="0"/>
              </a:spcAft>
              <a:buSzPts val="1530"/>
              <a:buChar char="⚫"/>
              <a:defRPr/>
            </a:lvl2pPr>
            <a:lvl3pPr marL="1371600" lvl="2" indent="-325755" algn="l">
              <a:spcBef>
                <a:spcPts val="375"/>
              </a:spcBef>
              <a:spcAft>
                <a:spcPts val="0"/>
              </a:spcAft>
              <a:buSzPts val="1530"/>
              <a:buChar char="⚫"/>
              <a:defRPr/>
            </a:lvl3pPr>
            <a:lvl4pPr marL="1828800" lvl="3" indent="-320040" algn="l">
              <a:spcBef>
                <a:spcPts val="375"/>
              </a:spcBef>
              <a:spcAft>
                <a:spcPts val="0"/>
              </a:spcAft>
              <a:buSzPts val="1440"/>
              <a:buChar char="⚫"/>
              <a:defRPr/>
            </a:lvl4pPr>
            <a:lvl5pPr marL="2286000" lvl="4" indent="-342900" algn="l">
              <a:spcBef>
                <a:spcPts val="375"/>
              </a:spcBef>
              <a:spcAft>
                <a:spcPts val="0"/>
              </a:spcAft>
              <a:buSzPts val="1800"/>
              <a:buChar char="o"/>
              <a:defRPr/>
            </a:lvl5pPr>
            <a:lvl6pPr marL="2743200" lvl="5" indent="-342900" algn="l">
              <a:spcBef>
                <a:spcPts val="370"/>
              </a:spcBef>
              <a:spcAft>
                <a:spcPts val="0"/>
              </a:spcAft>
              <a:buSzPts val="1800"/>
              <a:buChar char="•"/>
              <a:defRPr/>
            </a:lvl6pPr>
            <a:lvl7pPr marL="3200400" lvl="6" indent="-342900" algn="l">
              <a:spcBef>
                <a:spcPts val="370"/>
              </a:spcBef>
              <a:spcAft>
                <a:spcPts val="0"/>
              </a:spcAft>
              <a:buSzPts val="1800"/>
              <a:buChar char="•"/>
              <a:defRPr/>
            </a:lvl7pPr>
            <a:lvl8pPr marL="3657600" lvl="7" indent="-342900" algn="l">
              <a:spcBef>
                <a:spcPts val="370"/>
              </a:spcBef>
              <a:spcAft>
                <a:spcPts val="0"/>
              </a:spcAft>
              <a:buSzPts val="1800"/>
              <a:buChar char="•"/>
              <a:defRPr/>
            </a:lvl8pPr>
            <a:lvl9pPr marL="4114800" lvl="8" indent="-342900" algn="l">
              <a:spcBef>
                <a:spcPts val="370"/>
              </a:spcBef>
              <a:spcAft>
                <a:spcPts val="0"/>
              </a:spcAft>
              <a:buSzPts val="1800"/>
              <a:buChar char="•"/>
              <a:defRPr/>
            </a:lvl9pPr>
          </a:lstStyle>
          <a:p/>
        </p:txBody>
      </p:sp>
      <p:sp>
        <p:nvSpPr>
          <p:cNvPr id="62" name="Google Shape;62;p18"/>
          <p:cNvSpPr txBox="1"/>
          <p:nvPr>
            <p:ph type="body" idx="4"/>
          </p:nvPr>
        </p:nvSpPr>
        <p:spPr>
          <a:xfrm>
            <a:off x="6604000" y="2247900"/>
            <a:ext cx="4978400" cy="3886200"/>
          </a:xfrm>
          <a:prstGeom prst="rect">
            <a:avLst/>
          </a:prstGeom>
          <a:noFill/>
          <a:ln>
            <a:noFill/>
          </a:ln>
        </p:spPr>
        <p:txBody>
          <a:bodyPr spcFirstLastPara="1" wrap="square" lIns="91425" tIns="45700" rIns="91425" bIns="45700" anchor="t" anchorCtr="0">
            <a:noAutofit/>
          </a:bodyPr>
          <a:lstStyle>
            <a:lvl1pPr marL="457200" lvl="0" indent="-325755" algn="l">
              <a:spcBef>
                <a:spcPts val="575"/>
              </a:spcBef>
              <a:spcAft>
                <a:spcPts val="0"/>
              </a:spcAft>
              <a:buSzPts val="1530"/>
              <a:buChar char="⚫"/>
              <a:defRPr/>
            </a:lvl1pPr>
            <a:lvl2pPr marL="914400" lvl="1" indent="-325755" algn="l">
              <a:spcBef>
                <a:spcPts val="375"/>
              </a:spcBef>
              <a:spcAft>
                <a:spcPts val="0"/>
              </a:spcAft>
              <a:buSzPts val="1530"/>
              <a:buChar char="⚫"/>
              <a:defRPr/>
            </a:lvl2pPr>
            <a:lvl3pPr marL="1371600" lvl="2" indent="-325755" algn="l">
              <a:spcBef>
                <a:spcPts val="375"/>
              </a:spcBef>
              <a:spcAft>
                <a:spcPts val="0"/>
              </a:spcAft>
              <a:buSzPts val="1530"/>
              <a:buChar char="⚫"/>
              <a:defRPr/>
            </a:lvl3pPr>
            <a:lvl4pPr marL="1828800" lvl="3" indent="-320040" algn="l">
              <a:spcBef>
                <a:spcPts val="375"/>
              </a:spcBef>
              <a:spcAft>
                <a:spcPts val="0"/>
              </a:spcAft>
              <a:buSzPts val="1440"/>
              <a:buChar char="⚫"/>
              <a:defRPr/>
            </a:lvl4pPr>
            <a:lvl5pPr marL="2286000" lvl="4" indent="-342900" algn="l">
              <a:spcBef>
                <a:spcPts val="375"/>
              </a:spcBef>
              <a:spcAft>
                <a:spcPts val="0"/>
              </a:spcAft>
              <a:buSzPts val="1800"/>
              <a:buChar char="o"/>
              <a:defRPr/>
            </a:lvl5pPr>
            <a:lvl6pPr marL="2743200" lvl="5" indent="-342900" algn="l">
              <a:spcBef>
                <a:spcPts val="370"/>
              </a:spcBef>
              <a:spcAft>
                <a:spcPts val="0"/>
              </a:spcAft>
              <a:buSzPts val="1800"/>
              <a:buChar char="•"/>
              <a:defRPr/>
            </a:lvl6pPr>
            <a:lvl7pPr marL="3200400" lvl="6" indent="-342900" algn="l">
              <a:spcBef>
                <a:spcPts val="370"/>
              </a:spcBef>
              <a:spcAft>
                <a:spcPts val="0"/>
              </a:spcAft>
              <a:buSzPts val="1800"/>
              <a:buChar char="•"/>
              <a:defRPr/>
            </a:lvl7pPr>
            <a:lvl8pPr marL="3657600" lvl="7" indent="-342900" algn="l">
              <a:spcBef>
                <a:spcPts val="370"/>
              </a:spcBef>
              <a:spcAft>
                <a:spcPts val="0"/>
              </a:spcAft>
              <a:buSzPts val="1800"/>
              <a:buChar char="•"/>
              <a:defRPr/>
            </a:lvl8pPr>
            <a:lvl9pPr marL="4114800" lvl="8" indent="-342900" algn="l">
              <a:spcBef>
                <a:spcPts val="370"/>
              </a:spcBef>
              <a:spcAft>
                <a:spcPts val="0"/>
              </a:spcAft>
              <a:buSzPts val="1800"/>
              <a:buChar char="•"/>
              <a:defRPr/>
            </a:lvl9pPr>
          </a:lstStyle>
          <a:p/>
        </p:txBody>
      </p:sp>
      <p:sp>
        <p:nvSpPr>
          <p:cNvPr id="63" name="Google Shape;63;p18"/>
          <p:cNvSpPr txBox="1"/>
          <p:nvPr>
            <p:ph type="dt" idx="10"/>
          </p:nvPr>
        </p:nvSpPr>
        <p:spPr>
          <a:xfrm>
            <a:off x="8229600" y="6191250"/>
            <a:ext cx="3302000" cy="47625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18"/>
          <p:cNvSpPr txBox="1"/>
          <p:nvPr>
            <p:ph type="ftr" idx="11"/>
          </p:nvPr>
        </p:nvSpPr>
        <p:spPr>
          <a:xfrm>
            <a:off x="1219200" y="6172200"/>
            <a:ext cx="5283200" cy="4572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5" name="Google Shape;65;p18"/>
          <p:cNvSpPr/>
          <p:nvPr>
            <p:ph type="sldNum" idx="12"/>
          </p:nvPr>
        </p:nvSpPr>
        <p:spPr>
          <a:xfrm>
            <a:off x="195263" y="6210300"/>
            <a:ext cx="609600" cy="457200"/>
          </a:xfrm>
          <a:prstGeom prst="ellipse">
            <a:avLst/>
          </a:prstGeom>
          <a:solidFill>
            <a:schemeClr val="accent1"/>
          </a:solidFill>
          <a:ln>
            <a:noFill/>
          </a:ln>
        </p:spPr>
        <p:txBody>
          <a:bodyPr spcFirstLastPara="1" wrap="square" lIns="0" tIns="0" rIns="0" bIns="0" anchor="ctr" anchorCtr="1">
            <a:noAutofit/>
          </a:bodyPr>
          <a:lstStyle>
            <a:lvl1pPr marL="0" lvl="0"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1pPr>
            <a:lvl2pPr marL="0" lvl="1"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2pPr>
            <a:lvl3pPr marL="0" lvl="2"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3pPr>
            <a:lvl4pPr marL="0" lvl="3"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4pPr>
            <a:lvl5pPr marL="0" lvl="4"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5pPr>
            <a:lvl6pPr marL="0" lvl="5"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6pPr>
            <a:lvl7pPr marL="0" lvl="6"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7pPr>
            <a:lvl8pPr marL="0" lvl="7"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8pPr>
            <a:lvl9pPr marL="0" lvl="8"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9pPr>
          </a:lstStyle>
          <a:p>
            <a:pPr marL="0" lvl="0" indent="0" algn="ctr" rtl="0">
              <a:spcBef>
                <a:spcPts val="0"/>
              </a:spcBef>
              <a:spcAft>
                <a:spcPts val="0"/>
              </a:spcAft>
              <a:buNone/>
            </a:pPr>
            <a:fld id="{00000000-1234-1234-1234-123412341234}" type="slidenum">
              <a:rPr lang="en-US"/>
            </a:fld>
            <a:endParaRPr lang="en-US"/>
          </a:p>
        </p:txBody>
      </p:sp>
    </p:spTree>
  </p:cSld>
  <p:clrMapOvr>
    <a:masterClrMapping/>
  </p:clrMapOvr>
  <p:transition spd="med">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66" name="Shape 66"/>
        <p:cNvGrpSpPr/>
        <p:nvPr/>
      </p:nvGrpSpPr>
      <p:grpSpPr>
        <a:xfrm>
          <a:off x="0" y="0"/>
          <a:ext cx="0" cy="0"/>
          <a:chOff x="0" y="0"/>
          <a:chExt cx="0" cy="0"/>
        </a:xfrm>
      </p:grpSpPr>
      <p:sp>
        <p:nvSpPr>
          <p:cNvPr id="67" name="Google Shape;67;p19"/>
          <p:cNvSpPr txBox="1"/>
          <p:nvPr>
            <p:ph type="dt" idx="10"/>
          </p:nvPr>
        </p:nvSpPr>
        <p:spPr>
          <a:xfrm>
            <a:off x="8229600" y="6191250"/>
            <a:ext cx="3302000" cy="47625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8" name="Google Shape;68;p19"/>
          <p:cNvSpPr txBox="1"/>
          <p:nvPr>
            <p:ph type="ftr" idx="11"/>
          </p:nvPr>
        </p:nvSpPr>
        <p:spPr>
          <a:xfrm>
            <a:off x="1219200" y="6172200"/>
            <a:ext cx="5283200" cy="4572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9" name="Google Shape;69;p19"/>
          <p:cNvSpPr/>
          <p:nvPr>
            <p:ph type="sldNum" idx="12"/>
          </p:nvPr>
        </p:nvSpPr>
        <p:spPr>
          <a:xfrm>
            <a:off x="195263" y="6210300"/>
            <a:ext cx="609600" cy="457200"/>
          </a:xfrm>
          <a:prstGeom prst="ellipse">
            <a:avLst/>
          </a:prstGeom>
          <a:solidFill>
            <a:schemeClr val="accent1"/>
          </a:solidFill>
          <a:ln>
            <a:noFill/>
          </a:ln>
        </p:spPr>
        <p:txBody>
          <a:bodyPr spcFirstLastPara="1" wrap="square" lIns="0" tIns="0" rIns="0" bIns="0" anchor="ctr" anchorCtr="1">
            <a:noAutofit/>
          </a:bodyPr>
          <a:lstStyle>
            <a:lvl1pPr marL="0" lvl="0"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1pPr>
            <a:lvl2pPr marL="0" lvl="1"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2pPr>
            <a:lvl3pPr marL="0" lvl="2"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3pPr>
            <a:lvl4pPr marL="0" lvl="3"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4pPr>
            <a:lvl5pPr marL="0" lvl="4"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5pPr>
            <a:lvl6pPr marL="0" lvl="5"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6pPr>
            <a:lvl7pPr marL="0" lvl="6"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7pPr>
            <a:lvl8pPr marL="0" lvl="7"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8pPr>
            <a:lvl9pPr marL="0" lvl="8"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9pPr>
          </a:lstStyle>
          <a:p>
            <a:pPr marL="0" lvl="0" indent="0" algn="ctr" rtl="0">
              <a:spcBef>
                <a:spcPts val="0"/>
              </a:spcBef>
              <a:spcAft>
                <a:spcPts val="0"/>
              </a:spcAft>
              <a:buNone/>
            </a:pPr>
            <a:fld id="{00000000-1234-1234-1234-123412341234}" type="slidenum">
              <a:rPr lang="en-US"/>
            </a:fld>
            <a:endParaRPr lang="en-US"/>
          </a:p>
        </p:txBody>
      </p:sp>
    </p:spTree>
  </p:cSld>
  <p:clrMapOvr>
    <a:masterClrMapping/>
  </p:clrMapOvr>
  <p:transition spd="med">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matchingName="Content with Caption">
  <p:cSld name="OBJECT_WITH_CAPTION_TEXT">
    <p:spTree>
      <p:nvGrpSpPr>
        <p:cNvPr id="70" name="Shape 70"/>
        <p:cNvGrpSpPr/>
        <p:nvPr/>
      </p:nvGrpSpPr>
      <p:grpSpPr>
        <a:xfrm>
          <a:off x="0" y="0"/>
          <a:ext cx="0" cy="0"/>
          <a:chOff x="0" y="0"/>
          <a:chExt cx="0" cy="0"/>
        </a:xfrm>
      </p:grpSpPr>
      <p:sp>
        <p:nvSpPr>
          <p:cNvPr id="71" name="Google Shape;71;p20"/>
          <p:cNvSpPr/>
          <p:nvPr/>
        </p:nvSpPr>
        <p:spPr>
          <a:xfrm>
            <a:off x="0" y="0"/>
            <a:ext cx="12192000" cy="6858000"/>
          </a:xfrm>
          <a:prstGeom prst="rect">
            <a:avLst/>
          </a:pr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Palatino Linotype" panose="02040502050505030304"/>
              <a:ea typeface="Palatino Linotype" panose="02040502050505030304"/>
              <a:cs typeface="Palatino Linotype" panose="02040502050505030304"/>
              <a:sym typeface="Palatino Linotype" panose="02040502050505030304"/>
            </a:endParaRPr>
          </a:p>
        </p:txBody>
      </p:sp>
      <p:sp>
        <p:nvSpPr>
          <p:cNvPr id="72" name="Google Shape;72;p20"/>
          <p:cNvSpPr/>
          <p:nvPr/>
        </p:nvSpPr>
        <p:spPr>
          <a:xfrm>
            <a:off x="85725" y="69850"/>
            <a:ext cx="12017375" cy="6692900"/>
          </a:xfrm>
          <a:prstGeom prst="roundRect">
            <a:avLst>
              <a:gd name="adj" fmla="val 4929"/>
            </a:avLst>
          </a:prstGeom>
          <a:solidFill>
            <a:schemeClr val="lt1"/>
          </a:solidFill>
          <a:ln w="9525" cap="sq"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Palatino Linotype" panose="02040502050505030304"/>
              <a:ea typeface="Palatino Linotype" panose="02040502050505030304"/>
              <a:cs typeface="Palatino Linotype" panose="02040502050505030304"/>
              <a:sym typeface="Palatino Linotype" panose="02040502050505030304"/>
            </a:endParaRPr>
          </a:p>
        </p:txBody>
      </p:sp>
      <p:sp>
        <p:nvSpPr>
          <p:cNvPr id="73" name="Google Shape;73;p20"/>
          <p:cNvSpPr txBox="1"/>
          <p:nvPr>
            <p:ph type="title"/>
          </p:nvPr>
        </p:nvSpPr>
        <p:spPr>
          <a:xfrm>
            <a:off x="1219200" y="273050"/>
            <a:ext cx="10363200" cy="1143000"/>
          </a:xfrm>
          <a:prstGeom prst="rect">
            <a:avLst/>
          </a:prstGeom>
          <a:noFill/>
          <a:ln>
            <a:noFill/>
          </a:ln>
        </p:spPr>
        <p:txBody>
          <a:bodyPr spcFirstLastPara="1" wrap="square" lIns="91425" tIns="45700" rIns="91425" bIns="91425" anchor="b" anchorCtr="0">
            <a:noAutofit/>
          </a:bodyPr>
          <a:lstStyle>
            <a:lvl1pPr lvl="0" algn="l">
              <a:spcBef>
                <a:spcPts val="0"/>
              </a:spcBef>
              <a:spcAft>
                <a:spcPts val="0"/>
              </a:spcAft>
              <a:buClr>
                <a:schemeClr val="dk2"/>
              </a:buClr>
              <a:buSzPts val="4000"/>
              <a:buFont typeface="Libre Franklin"/>
              <a:buNone/>
              <a:defRPr sz="40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 name="Google Shape;74;p20"/>
          <p:cNvSpPr txBox="1"/>
          <p:nvPr>
            <p:ph type="body" idx="1"/>
          </p:nvPr>
        </p:nvSpPr>
        <p:spPr>
          <a:xfrm>
            <a:off x="1219200" y="1600200"/>
            <a:ext cx="2540000" cy="4495800"/>
          </a:xfrm>
          <a:prstGeom prst="rect">
            <a:avLst/>
          </a:prstGeom>
          <a:noFill/>
          <a:ln>
            <a:noFill/>
          </a:ln>
        </p:spPr>
        <p:txBody>
          <a:bodyPr spcFirstLastPara="1" wrap="square" lIns="91425" tIns="45700" rIns="91425" bIns="45700" anchor="t" anchorCtr="0">
            <a:noAutofit/>
          </a:bodyPr>
          <a:lstStyle>
            <a:lvl1pPr marL="457200" lvl="0" indent="-228600" algn="l">
              <a:spcBef>
                <a:spcPts val="575"/>
              </a:spcBef>
              <a:spcAft>
                <a:spcPts val="0"/>
              </a:spcAft>
              <a:buSzPts val="1530"/>
              <a:buNone/>
              <a:defRPr sz="1800"/>
            </a:lvl1pPr>
            <a:lvl2pPr marL="914400" lvl="1" indent="-228600" algn="l">
              <a:spcBef>
                <a:spcPts val="375"/>
              </a:spcBef>
              <a:spcAft>
                <a:spcPts val="0"/>
              </a:spcAft>
              <a:buSzPts val="1020"/>
              <a:buNone/>
              <a:defRPr sz="1200"/>
            </a:lvl2pPr>
            <a:lvl3pPr marL="1371600" lvl="2" indent="-228600" algn="l">
              <a:spcBef>
                <a:spcPts val="375"/>
              </a:spcBef>
              <a:spcAft>
                <a:spcPts val="0"/>
              </a:spcAft>
              <a:buSzPts val="850"/>
              <a:buNone/>
              <a:defRPr sz="1000"/>
            </a:lvl3pPr>
            <a:lvl4pPr marL="1828800" lvl="3" indent="-228600" algn="l">
              <a:spcBef>
                <a:spcPts val="375"/>
              </a:spcBef>
              <a:spcAft>
                <a:spcPts val="0"/>
              </a:spcAft>
              <a:buSzPts val="720"/>
              <a:buNone/>
              <a:defRPr sz="900"/>
            </a:lvl4pPr>
            <a:lvl5pPr marL="2286000" lvl="4" indent="-228600" algn="l">
              <a:spcBef>
                <a:spcPts val="375"/>
              </a:spcBef>
              <a:spcAft>
                <a:spcPts val="0"/>
              </a:spcAft>
              <a:buSzPts val="900"/>
              <a:buFont typeface="Libre Baskerville" panose="02000000000000000000"/>
              <a:buNone/>
              <a:defRPr sz="900"/>
            </a:lvl5pPr>
            <a:lvl6pPr marL="2743200" lvl="5" indent="-342900" algn="l">
              <a:spcBef>
                <a:spcPts val="370"/>
              </a:spcBef>
              <a:spcAft>
                <a:spcPts val="0"/>
              </a:spcAft>
              <a:buSzPts val="1800"/>
              <a:buChar char="•"/>
              <a:defRPr/>
            </a:lvl6pPr>
            <a:lvl7pPr marL="3200400" lvl="6" indent="-342900" algn="l">
              <a:spcBef>
                <a:spcPts val="370"/>
              </a:spcBef>
              <a:spcAft>
                <a:spcPts val="0"/>
              </a:spcAft>
              <a:buSzPts val="1800"/>
              <a:buChar char="•"/>
              <a:defRPr/>
            </a:lvl7pPr>
            <a:lvl8pPr marL="3657600" lvl="7" indent="-342900" algn="l">
              <a:spcBef>
                <a:spcPts val="370"/>
              </a:spcBef>
              <a:spcAft>
                <a:spcPts val="0"/>
              </a:spcAft>
              <a:buSzPts val="1800"/>
              <a:buChar char="•"/>
              <a:defRPr/>
            </a:lvl8pPr>
            <a:lvl9pPr marL="4114800" lvl="8" indent="-342900" algn="l">
              <a:spcBef>
                <a:spcPts val="370"/>
              </a:spcBef>
              <a:spcAft>
                <a:spcPts val="0"/>
              </a:spcAft>
              <a:buSzPts val="1800"/>
              <a:buChar char="•"/>
              <a:defRPr/>
            </a:lvl9pPr>
          </a:lstStyle>
          <a:p/>
        </p:txBody>
      </p:sp>
      <p:sp>
        <p:nvSpPr>
          <p:cNvPr id="75" name="Google Shape;75;p20"/>
          <p:cNvSpPr txBox="1"/>
          <p:nvPr>
            <p:ph type="body" idx="2"/>
          </p:nvPr>
        </p:nvSpPr>
        <p:spPr>
          <a:xfrm>
            <a:off x="3962400" y="1600200"/>
            <a:ext cx="7620000" cy="4495800"/>
          </a:xfrm>
          <a:prstGeom prst="rect">
            <a:avLst/>
          </a:prstGeom>
          <a:noFill/>
          <a:ln>
            <a:noFill/>
          </a:ln>
        </p:spPr>
        <p:txBody>
          <a:bodyPr spcFirstLastPara="1" wrap="square" lIns="91425" tIns="45700" rIns="91425" bIns="45700" anchor="t" anchorCtr="0">
            <a:noAutofit/>
          </a:bodyPr>
          <a:lstStyle>
            <a:lvl1pPr marL="457200" lvl="0" indent="-325755" algn="l">
              <a:spcBef>
                <a:spcPts val="575"/>
              </a:spcBef>
              <a:spcAft>
                <a:spcPts val="0"/>
              </a:spcAft>
              <a:buSzPts val="1530"/>
              <a:buChar char="⚫"/>
              <a:defRPr/>
            </a:lvl1pPr>
            <a:lvl2pPr marL="914400" lvl="1" indent="-325755" algn="l">
              <a:spcBef>
                <a:spcPts val="375"/>
              </a:spcBef>
              <a:spcAft>
                <a:spcPts val="0"/>
              </a:spcAft>
              <a:buSzPts val="1530"/>
              <a:buChar char="⚫"/>
              <a:defRPr/>
            </a:lvl2pPr>
            <a:lvl3pPr marL="1371600" lvl="2" indent="-325755" algn="l">
              <a:spcBef>
                <a:spcPts val="375"/>
              </a:spcBef>
              <a:spcAft>
                <a:spcPts val="0"/>
              </a:spcAft>
              <a:buSzPts val="1530"/>
              <a:buChar char="⚫"/>
              <a:defRPr/>
            </a:lvl3pPr>
            <a:lvl4pPr marL="1828800" lvl="3" indent="-320040" algn="l">
              <a:spcBef>
                <a:spcPts val="375"/>
              </a:spcBef>
              <a:spcAft>
                <a:spcPts val="0"/>
              </a:spcAft>
              <a:buSzPts val="1440"/>
              <a:buChar char="⚫"/>
              <a:defRPr/>
            </a:lvl4pPr>
            <a:lvl5pPr marL="2286000" lvl="4" indent="-342900" algn="l">
              <a:spcBef>
                <a:spcPts val="375"/>
              </a:spcBef>
              <a:spcAft>
                <a:spcPts val="0"/>
              </a:spcAft>
              <a:buSzPts val="1800"/>
              <a:buChar char="o"/>
              <a:defRPr/>
            </a:lvl5pPr>
            <a:lvl6pPr marL="2743200" lvl="5" indent="-342900" algn="l">
              <a:spcBef>
                <a:spcPts val="370"/>
              </a:spcBef>
              <a:spcAft>
                <a:spcPts val="0"/>
              </a:spcAft>
              <a:buSzPts val="1800"/>
              <a:buChar char="•"/>
              <a:defRPr/>
            </a:lvl6pPr>
            <a:lvl7pPr marL="3200400" lvl="6" indent="-342900" algn="l">
              <a:spcBef>
                <a:spcPts val="370"/>
              </a:spcBef>
              <a:spcAft>
                <a:spcPts val="0"/>
              </a:spcAft>
              <a:buSzPts val="1800"/>
              <a:buChar char="•"/>
              <a:defRPr/>
            </a:lvl7pPr>
            <a:lvl8pPr marL="3657600" lvl="7" indent="-342900" algn="l">
              <a:spcBef>
                <a:spcPts val="370"/>
              </a:spcBef>
              <a:spcAft>
                <a:spcPts val="0"/>
              </a:spcAft>
              <a:buSzPts val="1800"/>
              <a:buChar char="•"/>
              <a:defRPr/>
            </a:lvl8pPr>
            <a:lvl9pPr marL="4114800" lvl="8" indent="-342900" algn="l">
              <a:spcBef>
                <a:spcPts val="370"/>
              </a:spcBef>
              <a:spcAft>
                <a:spcPts val="0"/>
              </a:spcAft>
              <a:buSzPts val="1800"/>
              <a:buChar char="•"/>
              <a:defRPr/>
            </a:lvl9pPr>
          </a:lstStyle>
          <a:p/>
        </p:txBody>
      </p:sp>
      <p:sp>
        <p:nvSpPr>
          <p:cNvPr id="76" name="Google Shape;76;p20"/>
          <p:cNvSpPr txBox="1"/>
          <p:nvPr>
            <p:ph type="dt" idx="10"/>
          </p:nvPr>
        </p:nvSpPr>
        <p:spPr>
          <a:xfrm>
            <a:off x="8229600" y="6191250"/>
            <a:ext cx="3302000" cy="47625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20"/>
          <p:cNvSpPr txBox="1"/>
          <p:nvPr>
            <p:ph type="ftr" idx="11"/>
          </p:nvPr>
        </p:nvSpPr>
        <p:spPr>
          <a:xfrm>
            <a:off x="1219200" y="6172200"/>
            <a:ext cx="5283200" cy="4572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20"/>
          <p:cNvSpPr/>
          <p:nvPr>
            <p:ph type="sldNum" idx="12"/>
          </p:nvPr>
        </p:nvSpPr>
        <p:spPr>
          <a:xfrm>
            <a:off x="195263" y="6210300"/>
            <a:ext cx="609600" cy="457200"/>
          </a:xfrm>
          <a:prstGeom prst="ellipse">
            <a:avLst/>
          </a:prstGeom>
          <a:solidFill>
            <a:schemeClr val="accent1"/>
          </a:solidFill>
          <a:ln>
            <a:noFill/>
          </a:ln>
        </p:spPr>
        <p:txBody>
          <a:bodyPr spcFirstLastPara="1" wrap="square" lIns="0" tIns="0" rIns="0" bIns="0" anchor="ctr" anchorCtr="1">
            <a:noAutofit/>
          </a:bodyPr>
          <a:lstStyle>
            <a:lvl1pPr marL="0" lvl="0"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1pPr>
            <a:lvl2pPr marL="0" lvl="1"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2pPr>
            <a:lvl3pPr marL="0" lvl="2"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3pPr>
            <a:lvl4pPr marL="0" lvl="3"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4pPr>
            <a:lvl5pPr marL="0" lvl="4"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5pPr>
            <a:lvl6pPr marL="0" lvl="5"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6pPr>
            <a:lvl7pPr marL="0" lvl="6"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7pPr>
            <a:lvl8pPr marL="0" lvl="7"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8pPr>
            <a:lvl9pPr marL="0" lvl="8"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9pPr>
          </a:lstStyle>
          <a:p>
            <a:pPr marL="0" lvl="0" indent="0" algn="ctr" rtl="0">
              <a:spcBef>
                <a:spcPts val="0"/>
              </a:spcBef>
              <a:spcAft>
                <a:spcPts val="0"/>
              </a:spcAft>
              <a:buNone/>
            </a:pPr>
            <a:fld id="{00000000-1234-1234-1234-123412341234}" type="slidenum">
              <a:rPr lang="en-US"/>
            </a:fld>
            <a:endParaRPr lang="en-US"/>
          </a:p>
        </p:txBody>
      </p:sp>
    </p:spTree>
  </p:cSld>
  <p:clrMapOvr>
    <a:masterClrMapping/>
  </p:clrMapOvr>
  <p:transition spd="med">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matchingName="Picture with Caption">
  <p:cSld name="PICTURE_WITH_CAPTION_TEXT">
    <p:spTree>
      <p:nvGrpSpPr>
        <p:cNvPr id="79" name="Shape 79"/>
        <p:cNvGrpSpPr/>
        <p:nvPr/>
      </p:nvGrpSpPr>
      <p:grpSpPr>
        <a:xfrm>
          <a:off x="0" y="0"/>
          <a:ext cx="0" cy="0"/>
          <a:chOff x="0" y="0"/>
          <a:chExt cx="0" cy="0"/>
        </a:xfrm>
      </p:grpSpPr>
      <p:sp>
        <p:nvSpPr>
          <p:cNvPr id="80" name="Google Shape;80;p21"/>
          <p:cNvSpPr/>
          <p:nvPr/>
        </p:nvSpPr>
        <p:spPr>
          <a:xfrm rot="10800000" flipH="1">
            <a:off x="90488" y="4683125"/>
            <a:ext cx="12009437" cy="92075"/>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Palatino Linotype" panose="02040502050505030304"/>
              <a:ea typeface="Palatino Linotype" panose="02040502050505030304"/>
              <a:cs typeface="Palatino Linotype" panose="02040502050505030304"/>
              <a:sym typeface="Palatino Linotype" panose="02040502050505030304"/>
            </a:endParaRPr>
          </a:p>
        </p:txBody>
      </p:sp>
      <p:sp>
        <p:nvSpPr>
          <p:cNvPr id="81" name="Google Shape;81;p21"/>
          <p:cNvSpPr/>
          <p:nvPr/>
        </p:nvSpPr>
        <p:spPr>
          <a:xfrm>
            <a:off x="92075" y="4649788"/>
            <a:ext cx="12007850" cy="46037"/>
          </a:xfrm>
          <a:prstGeom prst="rect">
            <a:avLst/>
          </a:prstGeom>
          <a:solidFill>
            <a:srgbClr val="E6AFA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Palatino Linotype" panose="02040502050505030304"/>
              <a:ea typeface="Palatino Linotype" panose="02040502050505030304"/>
              <a:cs typeface="Palatino Linotype" panose="02040502050505030304"/>
              <a:sym typeface="Palatino Linotype" panose="02040502050505030304"/>
            </a:endParaRPr>
          </a:p>
        </p:txBody>
      </p:sp>
      <p:sp>
        <p:nvSpPr>
          <p:cNvPr id="82" name="Google Shape;82;p21"/>
          <p:cNvSpPr/>
          <p:nvPr/>
        </p:nvSpPr>
        <p:spPr>
          <a:xfrm>
            <a:off x="92075" y="4773613"/>
            <a:ext cx="12007850" cy="49212"/>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Palatino Linotype" panose="02040502050505030304"/>
              <a:ea typeface="Palatino Linotype" panose="02040502050505030304"/>
              <a:cs typeface="Palatino Linotype" panose="02040502050505030304"/>
              <a:sym typeface="Palatino Linotype" panose="02040502050505030304"/>
            </a:endParaRPr>
          </a:p>
        </p:txBody>
      </p:sp>
      <p:sp>
        <p:nvSpPr>
          <p:cNvPr id="83" name="Google Shape;83;p21"/>
          <p:cNvSpPr txBox="1"/>
          <p:nvPr>
            <p:ph type="title"/>
          </p:nvPr>
        </p:nvSpPr>
        <p:spPr>
          <a:xfrm>
            <a:off x="1219200" y="4900550"/>
            <a:ext cx="9753600" cy="522288"/>
          </a:xfrm>
          <a:prstGeom prst="rect">
            <a:avLst/>
          </a:prstGeom>
          <a:noFill/>
          <a:ln>
            <a:noFill/>
          </a:ln>
        </p:spPr>
        <p:txBody>
          <a:bodyPr spcFirstLastPara="1" wrap="square" lIns="91425" tIns="45700" rIns="91425" bIns="91425" anchor="ctr" anchorCtr="0">
            <a:noAutofit/>
          </a:bodyPr>
          <a:lstStyle>
            <a:lvl1pPr lvl="0" algn="l">
              <a:spcBef>
                <a:spcPts val="0"/>
              </a:spcBef>
              <a:spcAft>
                <a:spcPts val="0"/>
              </a:spcAft>
              <a:buClr>
                <a:schemeClr val="dk2"/>
              </a:buClr>
              <a:buSzPts val="2800"/>
              <a:buFont typeface="Libre Franklin"/>
              <a:buNone/>
              <a:defRPr sz="28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4" name="Google Shape;84;p21"/>
          <p:cNvSpPr txBox="1"/>
          <p:nvPr>
            <p:ph type="body" idx="1"/>
          </p:nvPr>
        </p:nvSpPr>
        <p:spPr>
          <a:xfrm>
            <a:off x="1219200" y="5445825"/>
            <a:ext cx="9753600" cy="685800"/>
          </a:xfrm>
          <a:prstGeom prst="rect">
            <a:avLst/>
          </a:prstGeom>
          <a:noFill/>
          <a:ln>
            <a:noFill/>
          </a:ln>
        </p:spPr>
        <p:txBody>
          <a:bodyPr spcFirstLastPara="1" wrap="square" lIns="91425" tIns="45700" rIns="91425" bIns="45700" anchor="t" anchorCtr="0">
            <a:noAutofit/>
          </a:bodyPr>
          <a:lstStyle>
            <a:lvl1pPr marL="457200" lvl="0" indent="-228600" algn="l">
              <a:spcBef>
                <a:spcPts val="575"/>
              </a:spcBef>
              <a:spcAft>
                <a:spcPts val="0"/>
              </a:spcAft>
              <a:buSzPts val="1360"/>
              <a:buFont typeface="Libre Baskerville" panose="02000000000000000000"/>
              <a:buNone/>
              <a:defRPr sz="1600"/>
            </a:lvl1pPr>
            <a:lvl2pPr marL="914400" lvl="1" indent="-293370" algn="l">
              <a:spcBef>
                <a:spcPts val="375"/>
              </a:spcBef>
              <a:spcAft>
                <a:spcPts val="0"/>
              </a:spcAft>
              <a:buSzPts val="1020"/>
              <a:buChar char="⚫"/>
              <a:defRPr sz="1200"/>
            </a:lvl2pPr>
            <a:lvl3pPr marL="1371600" lvl="2" indent="-282575" algn="l">
              <a:spcBef>
                <a:spcPts val="375"/>
              </a:spcBef>
              <a:spcAft>
                <a:spcPts val="0"/>
              </a:spcAft>
              <a:buSzPts val="850"/>
              <a:buChar char="⚫"/>
              <a:defRPr sz="1000"/>
            </a:lvl3pPr>
            <a:lvl4pPr marL="1828800" lvl="3" indent="-274320" algn="l">
              <a:spcBef>
                <a:spcPts val="375"/>
              </a:spcBef>
              <a:spcAft>
                <a:spcPts val="0"/>
              </a:spcAft>
              <a:buSzPts val="720"/>
              <a:buChar char="⚫"/>
              <a:defRPr sz="900"/>
            </a:lvl4pPr>
            <a:lvl5pPr marL="2286000" lvl="4" indent="-285750" algn="l">
              <a:spcBef>
                <a:spcPts val="375"/>
              </a:spcBef>
              <a:spcAft>
                <a:spcPts val="0"/>
              </a:spcAft>
              <a:buSzPts val="900"/>
              <a:buFont typeface="Libre Baskerville" panose="02000000000000000000"/>
              <a:buChar char="o"/>
              <a:defRPr sz="900"/>
            </a:lvl5pPr>
            <a:lvl6pPr marL="2743200" lvl="5" indent="-342900" algn="l">
              <a:spcBef>
                <a:spcPts val="370"/>
              </a:spcBef>
              <a:spcAft>
                <a:spcPts val="0"/>
              </a:spcAft>
              <a:buSzPts val="1800"/>
              <a:buChar char="•"/>
              <a:defRPr/>
            </a:lvl6pPr>
            <a:lvl7pPr marL="3200400" lvl="6" indent="-342900" algn="l">
              <a:spcBef>
                <a:spcPts val="370"/>
              </a:spcBef>
              <a:spcAft>
                <a:spcPts val="0"/>
              </a:spcAft>
              <a:buSzPts val="1800"/>
              <a:buChar char="•"/>
              <a:defRPr/>
            </a:lvl7pPr>
            <a:lvl8pPr marL="3657600" lvl="7" indent="-342900" algn="l">
              <a:spcBef>
                <a:spcPts val="370"/>
              </a:spcBef>
              <a:spcAft>
                <a:spcPts val="0"/>
              </a:spcAft>
              <a:buSzPts val="1800"/>
              <a:buChar char="•"/>
              <a:defRPr/>
            </a:lvl8pPr>
            <a:lvl9pPr marL="4114800" lvl="8" indent="-342900" algn="l">
              <a:spcBef>
                <a:spcPts val="370"/>
              </a:spcBef>
              <a:spcAft>
                <a:spcPts val="0"/>
              </a:spcAft>
              <a:buSzPts val="1800"/>
              <a:buChar char="•"/>
              <a:defRPr/>
            </a:lvl9pPr>
          </a:lstStyle>
          <a:p/>
        </p:txBody>
      </p:sp>
      <p:sp>
        <p:nvSpPr>
          <p:cNvPr id="85" name="Google Shape;85;p21"/>
          <p:cNvSpPr/>
          <p:nvPr>
            <p:ph type="pic" idx="2"/>
          </p:nvPr>
        </p:nvSpPr>
        <p:spPr>
          <a:xfrm>
            <a:off x="91078" y="66676"/>
            <a:ext cx="12002497" cy="4581525"/>
          </a:xfrm>
          <a:prstGeom prst="round2SameRect">
            <a:avLst>
              <a:gd name="adj1" fmla="val 7101"/>
              <a:gd name="adj2" fmla="val 0"/>
            </a:avLst>
          </a:prstGeom>
          <a:solidFill>
            <a:schemeClr val="lt2"/>
          </a:solidFill>
          <a:ln w="9525" cap="flat" cmpd="sng">
            <a:solidFill>
              <a:schemeClr val="dk1"/>
            </a:solidFill>
            <a:prstDash val="solid"/>
            <a:round/>
            <a:headEnd type="none" w="sm" len="sm"/>
            <a:tailEnd type="none" w="sm" len="sm"/>
          </a:ln>
        </p:spPr>
      </p:sp>
      <p:sp>
        <p:nvSpPr>
          <p:cNvPr id="86" name="Google Shape;86;p21"/>
          <p:cNvSpPr txBox="1"/>
          <p:nvPr>
            <p:ph type="dt" idx="10"/>
          </p:nvPr>
        </p:nvSpPr>
        <p:spPr>
          <a:xfrm>
            <a:off x="8229600" y="6191250"/>
            <a:ext cx="3302000" cy="47625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7" name="Google Shape;87;p21"/>
          <p:cNvSpPr txBox="1"/>
          <p:nvPr>
            <p:ph type="ftr" idx="11"/>
          </p:nvPr>
        </p:nvSpPr>
        <p:spPr>
          <a:xfrm>
            <a:off x="1219200" y="6172200"/>
            <a:ext cx="5181600" cy="4572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8" name="Google Shape;88;p21"/>
          <p:cNvSpPr/>
          <p:nvPr>
            <p:ph type="sldNum" idx="12"/>
          </p:nvPr>
        </p:nvSpPr>
        <p:spPr>
          <a:xfrm>
            <a:off x="195263" y="6208713"/>
            <a:ext cx="609600" cy="457200"/>
          </a:xfrm>
          <a:prstGeom prst="ellipse">
            <a:avLst/>
          </a:prstGeom>
          <a:solidFill>
            <a:schemeClr val="accent1"/>
          </a:solidFill>
          <a:ln>
            <a:noFill/>
          </a:ln>
        </p:spPr>
        <p:txBody>
          <a:bodyPr spcFirstLastPara="1" wrap="square" lIns="0" tIns="0" rIns="0" bIns="0" anchor="ctr" anchorCtr="1">
            <a:noAutofit/>
          </a:bodyPr>
          <a:lstStyle>
            <a:lvl1pPr marL="0" lvl="0"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1pPr>
            <a:lvl2pPr marL="0" lvl="1"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2pPr>
            <a:lvl3pPr marL="0" lvl="2"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3pPr>
            <a:lvl4pPr marL="0" lvl="3"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4pPr>
            <a:lvl5pPr marL="0" lvl="4"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5pPr>
            <a:lvl6pPr marL="0" lvl="5"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6pPr>
            <a:lvl7pPr marL="0" lvl="6"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7pPr>
            <a:lvl8pPr marL="0" lvl="7"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8pPr>
            <a:lvl9pPr marL="0" lvl="8" indent="0" algn="ctr">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9pPr>
          </a:lstStyle>
          <a:p>
            <a:pPr marL="0" lvl="0" indent="0" algn="ctr" rtl="0">
              <a:spcBef>
                <a:spcPts val="0"/>
              </a:spcBef>
              <a:spcAft>
                <a:spcPts val="0"/>
              </a:spcAft>
              <a:buNone/>
            </a:pPr>
            <a:fld id="{00000000-1234-1234-1234-123412341234}" type="slidenum">
              <a:rPr lang="en-US"/>
            </a:fld>
            <a:endParaRPr lang="en-US"/>
          </a:p>
        </p:txBody>
      </p:sp>
    </p:spTree>
  </p:cSld>
  <p:clrMapOvr>
    <a:masterClrMapping/>
  </p:clrMapOvr>
  <p:transition spd="med">
    <p:fade/>
  </p:transition>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9" name="Shape 9"/>
        <p:cNvGrpSpPr/>
        <p:nvPr/>
      </p:nvGrpSpPr>
      <p:grpSpPr>
        <a:xfrm>
          <a:off x="0" y="0"/>
          <a:ext cx="0" cy="0"/>
          <a:chOff x="0" y="0"/>
          <a:chExt cx="0" cy="0"/>
        </a:xfrm>
      </p:grpSpPr>
      <p:sp>
        <p:nvSpPr>
          <p:cNvPr id="10" name="Google Shape;10;p12"/>
          <p:cNvSpPr/>
          <p:nvPr/>
        </p:nvSpPr>
        <p:spPr>
          <a:xfrm>
            <a:off x="0" y="0"/>
            <a:ext cx="12192000" cy="6858000"/>
          </a:xfrm>
          <a:prstGeom prst="rect">
            <a:avLst/>
          </a:pr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Palatino Linotype" panose="02040502050505030304"/>
              <a:ea typeface="Palatino Linotype" panose="02040502050505030304"/>
              <a:cs typeface="Palatino Linotype" panose="02040502050505030304"/>
              <a:sym typeface="Palatino Linotype" panose="02040502050505030304"/>
            </a:endParaRPr>
          </a:p>
        </p:txBody>
      </p:sp>
      <p:sp>
        <p:nvSpPr>
          <p:cNvPr id="11" name="Google Shape;11;p12"/>
          <p:cNvSpPr/>
          <p:nvPr/>
        </p:nvSpPr>
        <p:spPr>
          <a:xfrm>
            <a:off x="85725" y="69850"/>
            <a:ext cx="12017375" cy="6692900"/>
          </a:xfrm>
          <a:prstGeom prst="roundRect">
            <a:avLst>
              <a:gd name="adj" fmla="val 4929"/>
            </a:avLst>
          </a:prstGeom>
          <a:solidFill>
            <a:schemeClr val="lt1"/>
          </a:solidFill>
          <a:ln w="9525" cap="sq"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Palatino Linotype" panose="02040502050505030304"/>
              <a:ea typeface="Palatino Linotype" panose="02040502050505030304"/>
              <a:cs typeface="Palatino Linotype" panose="02040502050505030304"/>
              <a:sym typeface="Palatino Linotype" panose="02040502050505030304"/>
            </a:endParaRPr>
          </a:p>
        </p:txBody>
      </p:sp>
      <p:sp>
        <p:nvSpPr>
          <p:cNvPr id="12" name="Google Shape;12;p12"/>
          <p:cNvSpPr txBox="1"/>
          <p:nvPr>
            <p:ph type="title"/>
          </p:nvPr>
        </p:nvSpPr>
        <p:spPr>
          <a:xfrm>
            <a:off x="1219200" y="274638"/>
            <a:ext cx="10363200" cy="1143000"/>
          </a:xfrm>
          <a:prstGeom prst="rect">
            <a:avLst/>
          </a:prstGeom>
          <a:noFill/>
          <a:ln>
            <a:noFill/>
          </a:ln>
        </p:spPr>
        <p:txBody>
          <a:bodyPr spcFirstLastPara="1" wrap="square" lIns="91425" tIns="45700" rIns="91425" bIns="91425" anchor="b" anchorCtr="0">
            <a:noAutofit/>
          </a:bodyPr>
          <a:lstStyle>
            <a:lvl1pPr marR="0" lvl="0"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1pPr>
            <a:lvl2pPr marR="0" lvl="1"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2pPr>
            <a:lvl3pPr marR="0" lvl="2"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3pPr>
            <a:lvl4pPr marR="0" lvl="3"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4pPr>
            <a:lvl5pPr marR="0" lvl="4"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5pPr>
            <a:lvl6pPr marR="0" lvl="5"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6pPr>
            <a:lvl7pPr marR="0" lvl="6"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7pPr>
            <a:lvl8pPr marR="0" lvl="7"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8pPr>
            <a:lvl9pPr marR="0" lvl="8" algn="l" rtl="0">
              <a:spcBef>
                <a:spcPts val="0"/>
              </a:spcBef>
              <a:spcAft>
                <a:spcPts val="0"/>
              </a:spcAft>
              <a:buSzPts val="1400"/>
              <a:buNone/>
              <a:defRPr sz="4000" b="0" i="0" u="none" strike="noStrike" cap="none">
                <a:solidFill>
                  <a:schemeClr val="dk2"/>
                </a:solidFill>
                <a:latin typeface="Libre Franklin"/>
                <a:ea typeface="Libre Franklin"/>
                <a:cs typeface="Libre Franklin"/>
                <a:sym typeface="Libre Franklin"/>
              </a:defRPr>
            </a:lvl9pPr>
          </a:lstStyle>
          <a:p/>
        </p:txBody>
      </p:sp>
      <p:sp>
        <p:nvSpPr>
          <p:cNvPr id="13" name="Google Shape;13;p12"/>
          <p:cNvSpPr txBox="1"/>
          <p:nvPr>
            <p:ph type="body" idx="1"/>
          </p:nvPr>
        </p:nvSpPr>
        <p:spPr>
          <a:xfrm>
            <a:off x="1219200" y="1447800"/>
            <a:ext cx="10363200" cy="4572000"/>
          </a:xfrm>
          <a:prstGeom prst="rect">
            <a:avLst/>
          </a:prstGeom>
          <a:noFill/>
          <a:ln>
            <a:noFill/>
          </a:ln>
        </p:spPr>
        <p:txBody>
          <a:bodyPr spcFirstLastPara="1" wrap="square" lIns="91425" tIns="45700" rIns="91425" bIns="45700" anchor="t" anchorCtr="0">
            <a:noAutofit/>
          </a:bodyPr>
          <a:lstStyle>
            <a:lvl1pPr marL="457200" marR="0" lvl="0" indent="-368935" algn="l" rtl="0">
              <a:spcBef>
                <a:spcPts val="575"/>
              </a:spcBef>
              <a:spcAft>
                <a:spcPts val="0"/>
              </a:spcAft>
              <a:buClr>
                <a:schemeClr val="accent1"/>
              </a:buClr>
              <a:buSzPts val="2210"/>
              <a:buFont typeface="Noto Sans Symbols"/>
              <a:buChar char="⚫"/>
              <a:defRPr sz="2600" b="0" i="0" u="none" strike="noStrike" cap="none">
                <a:solidFill>
                  <a:schemeClr val="dk1"/>
                </a:solidFill>
                <a:latin typeface="Libre Baskerville" panose="02000000000000000000"/>
                <a:ea typeface="Libre Baskerville" panose="02000000000000000000"/>
                <a:cs typeface="Libre Baskerville" panose="02000000000000000000"/>
                <a:sym typeface="Libre Baskerville" panose="02000000000000000000"/>
              </a:defRPr>
            </a:lvl1pPr>
            <a:lvl2pPr marL="914400" marR="0" lvl="1" indent="-358140" algn="l" rtl="0">
              <a:spcBef>
                <a:spcPts val="375"/>
              </a:spcBef>
              <a:spcAft>
                <a:spcPts val="0"/>
              </a:spcAft>
              <a:buClr>
                <a:schemeClr val="accent2"/>
              </a:buClr>
              <a:buSzPts val="2040"/>
              <a:buFont typeface="Noto Sans Symbols"/>
              <a:buChar char="⚫"/>
              <a:defRPr sz="2400" b="0" i="0" u="none" strike="noStrike" cap="none">
                <a:solidFill>
                  <a:schemeClr val="dk1"/>
                </a:solidFill>
                <a:latin typeface="Libre Baskerville" panose="02000000000000000000"/>
                <a:ea typeface="Libre Baskerville" panose="02000000000000000000"/>
                <a:cs typeface="Libre Baskerville" panose="02000000000000000000"/>
                <a:sym typeface="Libre Baskerville" panose="02000000000000000000"/>
              </a:defRPr>
            </a:lvl2pPr>
            <a:lvl3pPr marL="1371600" marR="0" lvl="2" indent="-336550" algn="l" rtl="0">
              <a:spcBef>
                <a:spcPts val="375"/>
              </a:spcBef>
              <a:spcAft>
                <a:spcPts val="0"/>
              </a:spcAft>
              <a:buClr>
                <a:srgbClr val="E6B1AB"/>
              </a:buClr>
              <a:buSzPts val="1700"/>
              <a:buFont typeface="Noto Sans Symbols"/>
              <a:buChar char="⚫"/>
              <a:defRPr sz="2000" b="0" i="0" u="none" strike="noStrike" cap="none">
                <a:solidFill>
                  <a:schemeClr val="dk1"/>
                </a:solidFill>
                <a:latin typeface="Libre Baskerville" panose="02000000000000000000"/>
                <a:ea typeface="Libre Baskerville" panose="02000000000000000000"/>
                <a:cs typeface="Libre Baskerville" panose="02000000000000000000"/>
                <a:sym typeface="Libre Baskerville" panose="02000000000000000000"/>
              </a:defRPr>
            </a:lvl3pPr>
            <a:lvl4pPr marL="1828800" marR="0" lvl="3" indent="-330200" algn="l" rtl="0">
              <a:spcBef>
                <a:spcPts val="375"/>
              </a:spcBef>
              <a:spcAft>
                <a:spcPts val="0"/>
              </a:spcAft>
              <a:buClr>
                <a:srgbClr val="A28E6A"/>
              </a:buClr>
              <a:buSzPts val="1600"/>
              <a:buFont typeface="Noto Sans Symbols"/>
              <a:buChar char="⚫"/>
              <a:defRPr sz="2000" b="0" i="0" u="none" strike="noStrike" cap="none">
                <a:solidFill>
                  <a:schemeClr val="dk1"/>
                </a:solidFill>
                <a:latin typeface="Libre Baskerville" panose="02000000000000000000"/>
                <a:ea typeface="Libre Baskerville" panose="02000000000000000000"/>
                <a:cs typeface="Libre Baskerville" panose="02000000000000000000"/>
                <a:sym typeface="Libre Baskerville" panose="02000000000000000000"/>
              </a:defRPr>
            </a:lvl4pPr>
            <a:lvl5pPr marL="2286000" marR="0" lvl="4" indent="-355600" algn="l" rtl="0">
              <a:spcBef>
                <a:spcPts val="375"/>
              </a:spcBef>
              <a:spcAft>
                <a:spcPts val="0"/>
              </a:spcAft>
              <a:buClr>
                <a:srgbClr val="A28E6A"/>
              </a:buClr>
              <a:buSzPts val="2000"/>
              <a:buFont typeface="Libre Baskerville" panose="02000000000000000000"/>
              <a:buChar char="o"/>
              <a:defRPr sz="2000" b="0" i="0" u="none" strike="noStrike" cap="none">
                <a:solidFill>
                  <a:schemeClr val="dk1"/>
                </a:solidFill>
                <a:latin typeface="Libre Baskerville" panose="02000000000000000000"/>
                <a:ea typeface="Libre Baskerville" panose="02000000000000000000"/>
                <a:cs typeface="Libre Baskerville" panose="02000000000000000000"/>
                <a:sym typeface="Libre Baskerville" panose="02000000000000000000"/>
              </a:defRPr>
            </a:lvl5pPr>
            <a:lvl6pPr marL="2743200" marR="0" lvl="5" indent="-342900" algn="l" rtl="0">
              <a:spcBef>
                <a:spcPts val="370"/>
              </a:spcBef>
              <a:spcAft>
                <a:spcPts val="0"/>
              </a:spcAft>
              <a:buClr>
                <a:schemeClr val="accent3"/>
              </a:buClr>
              <a:buSzPts val="1800"/>
              <a:buFont typeface="Libre Baskerville" panose="02000000000000000000"/>
              <a:buChar char="•"/>
              <a:defRPr sz="1800" b="0" i="0" u="none" strike="noStrike" cap="none">
                <a:solidFill>
                  <a:schemeClr val="dk1"/>
                </a:solidFill>
                <a:latin typeface="Libre Baskerville" panose="02000000000000000000"/>
                <a:ea typeface="Libre Baskerville" panose="02000000000000000000"/>
                <a:cs typeface="Libre Baskerville" panose="02000000000000000000"/>
                <a:sym typeface="Libre Baskerville" panose="02000000000000000000"/>
              </a:defRPr>
            </a:lvl6pPr>
            <a:lvl7pPr marL="3200400" marR="0" lvl="6" indent="-342900" algn="l" rtl="0">
              <a:spcBef>
                <a:spcPts val="370"/>
              </a:spcBef>
              <a:spcAft>
                <a:spcPts val="0"/>
              </a:spcAft>
              <a:buClr>
                <a:schemeClr val="accent2"/>
              </a:buClr>
              <a:buSzPts val="1800"/>
              <a:buFont typeface="Libre Baskerville" panose="02000000000000000000"/>
              <a:buChar char="•"/>
              <a:defRPr sz="1800" b="0" i="0" u="none" strike="noStrike" cap="none">
                <a:solidFill>
                  <a:schemeClr val="dk1"/>
                </a:solidFill>
                <a:latin typeface="Libre Baskerville" panose="02000000000000000000"/>
                <a:ea typeface="Libre Baskerville" panose="02000000000000000000"/>
                <a:cs typeface="Libre Baskerville" panose="02000000000000000000"/>
                <a:sym typeface="Libre Baskerville" panose="02000000000000000000"/>
              </a:defRPr>
            </a:lvl7pPr>
            <a:lvl8pPr marL="3657600" marR="0" lvl="7" indent="-342900" algn="l" rtl="0">
              <a:spcBef>
                <a:spcPts val="370"/>
              </a:spcBef>
              <a:spcAft>
                <a:spcPts val="0"/>
              </a:spcAft>
              <a:buClr>
                <a:srgbClr val="E6AFA9"/>
              </a:buClr>
              <a:buSzPts val="1800"/>
              <a:buFont typeface="Libre Baskerville" panose="02000000000000000000"/>
              <a:buChar char="•"/>
              <a:defRPr sz="1800" b="0" i="0" u="none" strike="noStrike" cap="none">
                <a:solidFill>
                  <a:schemeClr val="dk1"/>
                </a:solidFill>
                <a:latin typeface="Libre Baskerville" panose="02000000000000000000"/>
                <a:ea typeface="Libre Baskerville" panose="02000000000000000000"/>
                <a:cs typeface="Libre Baskerville" panose="02000000000000000000"/>
                <a:sym typeface="Libre Baskerville" panose="02000000000000000000"/>
              </a:defRPr>
            </a:lvl8pPr>
            <a:lvl9pPr marL="4114800" marR="0" lvl="8" indent="-342900" algn="l" rtl="0">
              <a:spcBef>
                <a:spcPts val="370"/>
              </a:spcBef>
              <a:spcAft>
                <a:spcPts val="0"/>
              </a:spcAft>
              <a:buClr>
                <a:srgbClr val="CAABA9"/>
              </a:buClr>
              <a:buSzPts val="1800"/>
              <a:buFont typeface="Libre Baskerville" panose="02000000000000000000"/>
              <a:buChar char="•"/>
              <a:defRPr sz="1800" b="0" i="0" u="none" strike="noStrike" cap="none">
                <a:solidFill>
                  <a:schemeClr val="dk1"/>
                </a:solidFill>
                <a:latin typeface="Libre Baskerville" panose="02000000000000000000"/>
                <a:ea typeface="Libre Baskerville" panose="02000000000000000000"/>
                <a:cs typeface="Libre Baskerville" panose="02000000000000000000"/>
                <a:sym typeface="Libre Baskerville" panose="02000000000000000000"/>
              </a:defRPr>
            </a:lvl9pPr>
          </a:lstStyle>
          <a:p/>
        </p:txBody>
      </p:sp>
      <p:sp>
        <p:nvSpPr>
          <p:cNvPr id="14" name="Google Shape;14;p12"/>
          <p:cNvSpPr txBox="1"/>
          <p:nvPr>
            <p:ph type="dt" idx="10"/>
          </p:nvPr>
        </p:nvSpPr>
        <p:spPr>
          <a:xfrm>
            <a:off x="8229600" y="6191250"/>
            <a:ext cx="3302000" cy="476250"/>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400" b="0" i="0" u="none" strike="noStrike" cap="none">
                <a:solidFill>
                  <a:schemeClr val="dk2"/>
                </a:solidFill>
                <a:latin typeface="Palatino Linotype" panose="02040502050505030304"/>
                <a:ea typeface="Palatino Linotype" panose="02040502050505030304"/>
                <a:cs typeface="Palatino Linotype" panose="02040502050505030304"/>
                <a:sym typeface="Palatino Linotype" panose="02040502050505030304"/>
              </a:defRPr>
            </a:lvl1pPr>
            <a:lvl2pPr marR="0" lvl="1" algn="l" rtl="0">
              <a:spcBef>
                <a:spcPts val="0"/>
              </a:spcBef>
              <a:spcAft>
                <a:spcPts val="0"/>
              </a:spcAft>
              <a:buSzPts val="1400"/>
              <a:buNone/>
              <a:defRPr sz="1800" b="0" i="0" u="none" strike="noStrike" cap="none">
                <a:solidFill>
                  <a:schemeClr val="dk1"/>
                </a:solidFill>
                <a:latin typeface="Palatino Linotype" panose="02040502050505030304"/>
                <a:ea typeface="Palatino Linotype" panose="02040502050505030304"/>
                <a:cs typeface="Palatino Linotype" panose="02040502050505030304"/>
                <a:sym typeface="Palatino Linotype" panose="02040502050505030304"/>
              </a:defRPr>
            </a:lvl2pPr>
            <a:lvl3pPr marR="0" lvl="2" algn="l" rtl="0">
              <a:spcBef>
                <a:spcPts val="0"/>
              </a:spcBef>
              <a:spcAft>
                <a:spcPts val="0"/>
              </a:spcAft>
              <a:buSzPts val="1400"/>
              <a:buNone/>
              <a:defRPr sz="1800" b="0" i="0" u="none" strike="noStrike" cap="none">
                <a:solidFill>
                  <a:schemeClr val="dk1"/>
                </a:solidFill>
                <a:latin typeface="Palatino Linotype" panose="02040502050505030304"/>
                <a:ea typeface="Palatino Linotype" panose="02040502050505030304"/>
                <a:cs typeface="Palatino Linotype" panose="02040502050505030304"/>
                <a:sym typeface="Palatino Linotype" panose="02040502050505030304"/>
              </a:defRPr>
            </a:lvl3pPr>
            <a:lvl4pPr marR="0" lvl="3" algn="l" rtl="0">
              <a:spcBef>
                <a:spcPts val="0"/>
              </a:spcBef>
              <a:spcAft>
                <a:spcPts val="0"/>
              </a:spcAft>
              <a:buSzPts val="1400"/>
              <a:buNone/>
              <a:defRPr sz="1800" b="0" i="0" u="none" strike="noStrike" cap="none">
                <a:solidFill>
                  <a:schemeClr val="dk1"/>
                </a:solidFill>
                <a:latin typeface="Palatino Linotype" panose="02040502050505030304"/>
                <a:ea typeface="Palatino Linotype" panose="02040502050505030304"/>
                <a:cs typeface="Palatino Linotype" panose="02040502050505030304"/>
                <a:sym typeface="Palatino Linotype" panose="02040502050505030304"/>
              </a:defRPr>
            </a:lvl4pPr>
            <a:lvl5pPr marR="0" lvl="4" algn="l" rtl="0">
              <a:spcBef>
                <a:spcPts val="0"/>
              </a:spcBef>
              <a:spcAft>
                <a:spcPts val="0"/>
              </a:spcAft>
              <a:buSzPts val="1400"/>
              <a:buNone/>
              <a:defRPr sz="1800" b="0" i="0" u="none" strike="noStrike" cap="none">
                <a:solidFill>
                  <a:schemeClr val="dk1"/>
                </a:solidFill>
                <a:latin typeface="Palatino Linotype" panose="02040502050505030304"/>
                <a:ea typeface="Palatino Linotype" panose="02040502050505030304"/>
                <a:cs typeface="Palatino Linotype" panose="02040502050505030304"/>
                <a:sym typeface="Palatino Linotype" panose="02040502050505030304"/>
              </a:defRPr>
            </a:lvl5pPr>
            <a:lvl6pPr marR="0" lvl="5" algn="l" rtl="0">
              <a:spcBef>
                <a:spcPts val="0"/>
              </a:spcBef>
              <a:spcAft>
                <a:spcPts val="0"/>
              </a:spcAft>
              <a:buSzPts val="1400"/>
              <a:buNone/>
              <a:defRPr sz="1800" b="0" i="0" u="none" strike="noStrike" cap="none">
                <a:solidFill>
                  <a:schemeClr val="dk1"/>
                </a:solidFill>
                <a:latin typeface="Palatino Linotype" panose="02040502050505030304"/>
                <a:ea typeface="Palatino Linotype" panose="02040502050505030304"/>
                <a:cs typeface="Palatino Linotype" panose="02040502050505030304"/>
                <a:sym typeface="Palatino Linotype" panose="02040502050505030304"/>
              </a:defRPr>
            </a:lvl6pPr>
            <a:lvl7pPr marR="0" lvl="6" algn="l" rtl="0">
              <a:spcBef>
                <a:spcPts val="0"/>
              </a:spcBef>
              <a:spcAft>
                <a:spcPts val="0"/>
              </a:spcAft>
              <a:buSzPts val="1400"/>
              <a:buNone/>
              <a:defRPr sz="1800" b="0" i="0" u="none" strike="noStrike" cap="none">
                <a:solidFill>
                  <a:schemeClr val="dk1"/>
                </a:solidFill>
                <a:latin typeface="Palatino Linotype" panose="02040502050505030304"/>
                <a:ea typeface="Palatino Linotype" panose="02040502050505030304"/>
                <a:cs typeface="Palatino Linotype" panose="02040502050505030304"/>
                <a:sym typeface="Palatino Linotype" panose="02040502050505030304"/>
              </a:defRPr>
            </a:lvl7pPr>
            <a:lvl8pPr marR="0" lvl="7" algn="l" rtl="0">
              <a:spcBef>
                <a:spcPts val="0"/>
              </a:spcBef>
              <a:spcAft>
                <a:spcPts val="0"/>
              </a:spcAft>
              <a:buSzPts val="1400"/>
              <a:buNone/>
              <a:defRPr sz="1800" b="0" i="0" u="none" strike="noStrike" cap="none">
                <a:solidFill>
                  <a:schemeClr val="dk1"/>
                </a:solidFill>
                <a:latin typeface="Palatino Linotype" panose="02040502050505030304"/>
                <a:ea typeface="Palatino Linotype" panose="02040502050505030304"/>
                <a:cs typeface="Palatino Linotype" panose="02040502050505030304"/>
                <a:sym typeface="Palatino Linotype" panose="02040502050505030304"/>
              </a:defRPr>
            </a:lvl8pPr>
            <a:lvl9pPr marR="0" lvl="8" algn="l" rtl="0">
              <a:spcBef>
                <a:spcPts val="0"/>
              </a:spcBef>
              <a:spcAft>
                <a:spcPts val="0"/>
              </a:spcAft>
              <a:buSzPts val="1400"/>
              <a:buNone/>
              <a:defRPr sz="1800" b="0" i="0" u="none" strike="noStrike" cap="none">
                <a:solidFill>
                  <a:schemeClr val="dk1"/>
                </a:solidFill>
                <a:latin typeface="Palatino Linotype" panose="02040502050505030304"/>
                <a:ea typeface="Palatino Linotype" panose="02040502050505030304"/>
                <a:cs typeface="Palatino Linotype" panose="02040502050505030304"/>
                <a:sym typeface="Palatino Linotype" panose="02040502050505030304"/>
              </a:defRPr>
            </a:lvl9pPr>
          </a:lstStyle>
          <a:p/>
        </p:txBody>
      </p:sp>
      <p:sp>
        <p:nvSpPr>
          <p:cNvPr id="15" name="Google Shape;15;p12"/>
          <p:cNvSpPr txBox="1"/>
          <p:nvPr>
            <p:ph type="ftr" idx="11"/>
          </p:nvPr>
        </p:nvSpPr>
        <p:spPr>
          <a:xfrm>
            <a:off x="1219200" y="6172200"/>
            <a:ext cx="5283200" cy="45720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400" b="0" i="0" u="none" strike="noStrike" cap="none">
                <a:solidFill>
                  <a:schemeClr val="dk2"/>
                </a:solidFill>
                <a:latin typeface="Palatino Linotype" panose="02040502050505030304"/>
                <a:ea typeface="Palatino Linotype" panose="02040502050505030304"/>
                <a:cs typeface="Palatino Linotype" panose="02040502050505030304"/>
                <a:sym typeface="Palatino Linotype" panose="02040502050505030304"/>
              </a:defRPr>
            </a:lvl1pPr>
            <a:lvl2pPr marR="0" lvl="1" algn="l" rtl="0">
              <a:spcBef>
                <a:spcPts val="0"/>
              </a:spcBef>
              <a:spcAft>
                <a:spcPts val="0"/>
              </a:spcAft>
              <a:buSzPts val="1400"/>
              <a:buNone/>
              <a:defRPr sz="1800" b="0" i="0" u="none" strike="noStrike" cap="none">
                <a:solidFill>
                  <a:schemeClr val="dk1"/>
                </a:solidFill>
                <a:latin typeface="Palatino Linotype" panose="02040502050505030304"/>
                <a:ea typeface="Palatino Linotype" panose="02040502050505030304"/>
                <a:cs typeface="Palatino Linotype" panose="02040502050505030304"/>
                <a:sym typeface="Palatino Linotype" panose="02040502050505030304"/>
              </a:defRPr>
            </a:lvl2pPr>
            <a:lvl3pPr marR="0" lvl="2" algn="l" rtl="0">
              <a:spcBef>
                <a:spcPts val="0"/>
              </a:spcBef>
              <a:spcAft>
                <a:spcPts val="0"/>
              </a:spcAft>
              <a:buSzPts val="1400"/>
              <a:buNone/>
              <a:defRPr sz="1800" b="0" i="0" u="none" strike="noStrike" cap="none">
                <a:solidFill>
                  <a:schemeClr val="dk1"/>
                </a:solidFill>
                <a:latin typeface="Palatino Linotype" panose="02040502050505030304"/>
                <a:ea typeface="Palatino Linotype" panose="02040502050505030304"/>
                <a:cs typeface="Palatino Linotype" panose="02040502050505030304"/>
                <a:sym typeface="Palatino Linotype" panose="02040502050505030304"/>
              </a:defRPr>
            </a:lvl3pPr>
            <a:lvl4pPr marR="0" lvl="3" algn="l" rtl="0">
              <a:spcBef>
                <a:spcPts val="0"/>
              </a:spcBef>
              <a:spcAft>
                <a:spcPts val="0"/>
              </a:spcAft>
              <a:buSzPts val="1400"/>
              <a:buNone/>
              <a:defRPr sz="1800" b="0" i="0" u="none" strike="noStrike" cap="none">
                <a:solidFill>
                  <a:schemeClr val="dk1"/>
                </a:solidFill>
                <a:latin typeface="Palatino Linotype" panose="02040502050505030304"/>
                <a:ea typeface="Palatino Linotype" panose="02040502050505030304"/>
                <a:cs typeface="Palatino Linotype" panose="02040502050505030304"/>
                <a:sym typeface="Palatino Linotype" panose="02040502050505030304"/>
              </a:defRPr>
            </a:lvl4pPr>
            <a:lvl5pPr marR="0" lvl="4" algn="l" rtl="0">
              <a:spcBef>
                <a:spcPts val="0"/>
              </a:spcBef>
              <a:spcAft>
                <a:spcPts val="0"/>
              </a:spcAft>
              <a:buSzPts val="1400"/>
              <a:buNone/>
              <a:defRPr sz="1800" b="0" i="0" u="none" strike="noStrike" cap="none">
                <a:solidFill>
                  <a:schemeClr val="dk1"/>
                </a:solidFill>
                <a:latin typeface="Palatino Linotype" panose="02040502050505030304"/>
                <a:ea typeface="Palatino Linotype" panose="02040502050505030304"/>
                <a:cs typeface="Palatino Linotype" panose="02040502050505030304"/>
                <a:sym typeface="Palatino Linotype" panose="02040502050505030304"/>
              </a:defRPr>
            </a:lvl5pPr>
            <a:lvl6pPr marR="0" lvl="5" algn="l" rtl="0">
              <a:spcBef>
                <a:spcPts val="0"/>
              </a:spcBef>
              <a:spcAft>
                <a:spcPts val="0"/>
              </a:spcAft>
              <a:buSzPts val="1400"/>
              <a:buNone/>
              <a:defRPr sz="1800" b="0" i="0" u="none" strike="noStrike" cap="none">
                <a:solidFill>
                  <a:schemeClr val="dk1"/>
                </a:solidFill>
                <a:latin typeface="Palatino Linotype" panose="02040502050505030304"/>
                <a:ea typeface="Palatino Linotype" panose="02040502050505030304"/>
                <a:cs typeface="Palatino Linotype" panose="02040502050505030304"/>
                <a:sym typeface="Palatino Linotype" panose="02040502050505030304"/>
              </a:defRPr>
            </a:lvl6pPr>
            <a:lvl7pPr marR="0" lvl="6" algn="l" rtl="0">
              <a:spcBef>
                <a:spcPts val="0"/>
              </a:spcBef>
              <a:spcAft>
                <a:spcPts val="0"/>
              </a:spcAft>
              <a:buSzPts val="1400"/>
              <a:buNone/>
              <a:defRPr sz="1800" b="0" i="0" u="none" strike="noStrike" cap="none">
                <a:solidFill>
                  <a:schemeClr val="dk1"/>
                </a:solidFill>
                <a:latin typeface="Palatino Linotype" panose="02040502050505030304"/>
                <a:ea typeface="Palatino Linotype" panose="02040502050505030304"/>
                <a:cs typeface="Palatino Linotype" panose="02040502050505030304"/>
                <a:sym typeface="Palatino Linotype" panose="02040502050505030304"/>
              </a:defRPr>
            </a:lvl7pPr>
            <a:lvl8pPr marR="0" lvl="7" algn="l" rtl="0">
              <a:spcBef>
                <a:spcPts val="0"/>
              </a:spcBef>
              <a:spcAft>
                <a:spcPts val="0"/>
              </a:spcAft>
              <a:buSzPts val="1400"/>
              <a:buNone/>
              <a:defRPr sz="1800" b="0" i="0" u="none" strike="noStrike" cap="none">
                <a:solidFill>
                  <a:schemeClr val="dk1"/>
                </a:solidFill>
                <a:latin typeface="Palatino Linotype" panose="02040502050505030304"/>
                <a:ea typeface="Palatino Linotype" panose="02040502050505030304"/>
                <a:cs typeface="Palatino Linotype" panose="02040502050505030304"/>
                <a:sym typeface="Palatino Linotype" panose="02040502050505030304"/>
              </a:defRPr>
            </a:lvl8pPr>
            <a:lvl9pPr marR="0" lvl="8" algn="l" rtl="0">
              <a:spcBef>
                <a:spcPts val="0"/>
              </a:spcBef>
              <a:spcAft>
                <a:spcPts val="0"/>
              </a:spcAft>
              <a:buSzPts val="1400"/>
              <a:buNone/>
              <a:defRPr sz="1800" b="0" i="0" u="none" strike="noStrike" cap="none">
                <a:solidFill>
                  <a:schemeClr val="dk1"/>
                </a:solidFill>
                <a:latin typeface="Palatino Linotype" panose="02040502050505030304"/>
                <a:ea typeface="Palatino Linotype" panose="02040502050505030304"/>
                <a:cs typeface="Palatino Linotype" panose="02040502050505030304"/>
                <a:sym typeface="Palatino Linotype" panose="02040502050505030304"/>
              </a:defRPr>
            </a:lvl9pPr>
          </a:lstStyle>
          <a:p/>
        </p:txBody>
      </p:sp>
      <p:sp>
        <p:nvSpPr>
          <p:cNvPr id="16" name="Google Shape;16;p12"/>
          <p:cNvSpPr/>
          <p:nvPr>
            <p:ph type="sldNum" idx="12"/>
          </p:nvPr>
        </p:nvSpPr>
        <p:spPr>
          <a:xfrm>
            <a:off x="195263" y="6210300"/>
            <a:ext cx="609600" cy="457200"/>
          </a:xfrm>
          <a:prstGeom prst="ellipse">
            <a:avLst/>
          </a:prstGeom>
          <a:solidFill>
            <a:schemeClr val="accent1"/>
          </a:solidFill>
          <a:ln>
            <a:noFill/>
          </a:ln>
        </p:spPr>
        <p:txBody>
          <a:bodyPr spcFirstLastPara="1" wrap="square" lIns="0" tIns="0" rIns="0" bIns="0" anchor="ctr" anchorCtr="1">
            <a:noAutofit/>
          </a:bodyPr>
          <a:lstStyle>
            <a:lvl1pPr marL="0" marR="0" lvl="0" indent="0" algn="ctr" rtl="0">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1pPr>
            <a:lvl2pPr marL="0" marR="0" lvl="1" indent="0" algn="ctr" rtl="0">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2pPr>
            <a:lvl3pPr marL="0" marR="0" lvl="2" indent="0" algn="ctr" rtl="0">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3pPr>
            <a:lvl4pPr marL="0" marR="0" lvl="3" indent="0" algn="ctr" rtl="0">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4pPr>
            <a:lvl5pPr marL="0" marR="0" lvl="4" indent="0" algn="ctr" rtl="0">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5pPr>
            <a:lvl6pPr marL="0" marR="0" lvl="5" indent="0" algn="ctr" rtl="0">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6pPr>
            <a:lvl7pPr marL="0" marR="0" lvl="6" indent="0" algn="ctr" rtl="0">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7pPr>
            <a:lvl8pPr marL="0" marR="0" lvl="7" indent="0" algn="ctr" rtl="0">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8pPr>
            <a:lvl9pPr marL="0" marR="0" lvl="8" indent="0" algn="ctr" rtl="0">
              <a:spcBef>
                <a:spcPts val="0"/>
              </a:spcBef>
              <a:spcAft>
                <a:spcPts val="0"/>
              </a:spcAft>
              <a:buNone/>
              <a:defRPr sz="1400" b="0" i="0" u="none" strike="noStrike" cap="none">
                <a:solidFill>
                  <a:srgbClr val="FFFFFF"/>
                </a:solidFill>
                <a:latin typeface="Libre Franklin"/>
                <a:ea typeface="Libre Franklin"/>
                <a:cs typeface="Libre Franklin"/>
                <a:sym typeface="Libre Franklin"/>
              </a:defRPr>
            </a:lvl9pPr>
          </a:lstStyle>
          <a:p>
            <a:pPr marL="0" lvl="0" indent="0" algn="ctr" rtl="0">
              <a:spcBef>
                <a:spcPts val="0"/>
              </a:spcBef>
              <a:spcAft>
                <a:spcPts val="0"/>
              </a:spcAft>
              <a:buNone/>
            </a:pPr>
            <a:fld id="{00000000-1234-1234-1234-123412341234}" type="slidenum">
              <a:rPr lang="en-US"/>
            </a:fld>
            <a:endParaRPr lang="en-US"/>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med">
    <p:fade/>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xml"/><Relationship Id="rId2" Type="http://schemas.openxmlformats.org/officeDocument/2006/relationships/image" Target="../media/image3.GIF"/><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5" Type="http://schemas.openxmlformats.org/officeDocument/2006/relationships/notesSlide" Target="../notesSlides/notesSlide10.xml"/><Relationship Id="rId4" Type="http://schemas.openxmlformats.org/officeDocument/2006/relationships/slideLayout" Target="../slideLayouts/slideLayout2.xml"/><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image" Target="../media/image3.GIF"/></Relationships>
</file>

<file path=ppt/slides/_rels/slide11.xml.rels><?xml version="1.0" encoding="UTF-8" standalone="yes"?>
<Relationships xmlns="http://schemas.openxmlformats.org/package/2006/relationships"><Relationship Id="rId4" Type="http://schemas.openxmlformats.org/officeDocument/2006/relationships/notesSlide" Target="../notesSlides/notesSlide11.xml"/><Relationship Id="rId3" Type="http://schemas.openxmlformats.org/officeDocument/2006/relationships/slideLayout" Target="../slideLayouts/slideLayout2.xml"/><Relationship Id="rId2" Type="http://schemas.openxmlformats.org/officeDocument/2006/relationships/image" Target="../media/image2.png"/><Relationship Id="rId1" Type="http://schemas.openxmlformats.org/officeDocument/2006/relationships/image" Target="../media/image3.GIF"/></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12.xml"/><Relationship Id="rId3" Type="http://schemas.openxmlformats.org/officeDocument/2006/relationships/slideLayout" Target="../slideLayouts/slideLayout2.xml"/><Relationship Id="rId2" Type="http://schemas.openxmlformats.org/officeDocument/2006/relationships/image" Target="../media/image2.png"/><Relationship Id="rId1" Type="http://schemas.openxmlformats.org/officeDocument/2006/relationships/image" Target="../media/image3.GIF"/></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13.xml"/><Relationship Id="rId3" Type="http://schemas.openxmlformats.org/officeDocument/2006/relationships/slideLayout" Target="../slideLayouts/slideLayout2.xml"/><Relationship Id="rId2" Type="http://schemas.openxmlformats.org/officeDocument/2006/relationships/image" Target="../media/image2.png"/><Relationship Id="rId1" Type="http://schemas.openxmlformats.org/officeDocument/2006/relationships/image" Target="../media/image3.GIF"/></Relationships>
</file>

<file path=ppt/slides/_rels/slide14.xml.rels><?xml version="1.0" encoding="UTF-8" standalone="yes"?>
<Relationships xmlns="http://schemas.openxmlformats.org/package/2006/relationships"><Relationship Id="rId4" Type="http://schemas.openxmlformats.org/officeDocument/2006/relationships/notesSlide" Target="../notesSlides/notesSlide14.xml"/><Relationship Id="rId3" Type="http://schemas.openxmlformats.org/officeDocument/2006/relationships/slideLayout" Target="../slideLayouts/slideLayout2.xml"/><Relationship Id="rId2" Type="http://schemas.openxmlformats.org/officeDocument/2006/relationships/image" Target="../media/image2.png"/><Relationship Id="rId1" Type="http://schemas.openxmlformats.org/officeDocument/2006/relationships/image" Target="../media/image3.GIF"/></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15.xml"/><Relationship Id="rId3" Type="http://schemas.openxmlformats.org/officeDocument/2006/relationships/slideLayout" Target="../slideLayouts/slideLayout2.xml"/><Relationship Id="rId2" Type="http://schemas.openxmlformats.org/officeDocument/2006/relationships/image" Target="../media/image2.png"/><Relationship Id="rId1" Type="http://schemas.openxmlformats.org/officeDocument/2006/relationships/image" Target="../media/image3.GIF"/></Relationships>
</file>

<file path=ppt/slides/_rels/slide16.xml.rels><?xml version="1.0" encoding="UTF-8" standalone="yes"?>
<Relationships xmlns="http://schemas.openxmlformats.org/package/2006/relationships"><Relationship Id="rId4" Type="http://schemas.openxmlformats.org/officeDocument/2006/relationships/notesSlide" Target="../notesSlides/notesSlide16.xml"/><Relationship Id="rId3" Type="http://schemas.openxmlformats.org/officeDocument/2006/relationships/slideLayout" Target="../slideLayouts/slideLayout3.xml"/><Relationship Id="rId2" Type="http://schemas.openxmlformats.org/officeDocument/2006/relationships/image" Target="../media/image2.png"/><Relationship Id="rId1" Type="http://schemas.openxmlformats.org/officeDocument/2006/relationships/image" Target="../media/image3.GIF"/></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2.xml"/><Relationship Id="rId2" Type="http://schemas.openxmlformats.org/officeDocument/2006/relationships/image" Target="../media/image2.png"/><Relationship Id="rId1" Type="http://schemas.openxmlformats.org/officeDocument/2006/relationships/image" Target="../media/image3.GIF"/></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2.xml"/><Relationship Id="rId2" Type="http://schemas.openxmlformats.org/officeDocument/2006/relationships/image" Target="../media/image2.png"/><Relationship Id="rId1" Type="http://schemas.openxmlformats.org/officeDocument/2006/relationships/image" Target="../media/image3.GIF"/></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2.xml"/><Relationship Id="rId2" Type="http://schemas.openxmlformats.org/officeDocument/2006/relationships/image" Target="../media/image2.png"/><Relationship Id="rId1" Type="http://schemas.openxmlformats.org/officeDocument/2006/relationships/image" Target="../media/image3.GIF"/></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2.xml"/><Relationship Id="rId2" Type="http://schemas.openxmlformats.org/officeDocument/2006/relationships/image" Target="../media/image2.png"/><Relationship Id="rId1" Type="http://schemas.openxmlformats.org/officeDocument/2006/relationships/image" Target="../media/image3.GIF"/></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2.xml"/><Relationship Id="rId2" Type="http://schemas.openxmlformats.org/officeDocument/2006/relationships/image" Target="../media/image2.png"/><Relationship Id="rId1" Type="http://schemas.openxmlformats.org/officeDocument/2006/relationships/image" Target="../media/image3.GIF"/></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2.xml"/><Relationship Id="rId2" Type="http://schemas.openxmlformats.org/officeDocument/2006/relationships/image" Target="../media/image2.png"/><Relationship Id="rId1" Type="http://schemas.openxmlformats.org/officeDocument/2006/relationships/image" Target="../media/image3.GIF"/></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2.xml"/><Relationship Id="rId2" Type="http://schemas.openxmlformats.org/officeDocument/2006/relationships/image" Target="../media/image2.png"/><Relationship Id="rId1" Type="http://schemas.openxmlformats.org/officeDocument/2006/relationships/image" Target="../media/image3.GIF"/></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2.xml"/><Relationship Id="rId2" Type="http://schemas.openxmlformats.org/officeDocument/2006/relationships/image" Target="../media/image2.png"/><Relationship Id="rId1" Type="http://schemas.openxmlformats.org/officeDocument/2006/relationships/image" Target="../media/image3.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05" name="Shape 105"/>
        <p:cNvGrpSpPr/>
        <p:nvPr/>
      </p:nvGrpSpPr>
      <p:grpSpPr>
        <a:xfrm>
          <a:off x="0" y="0"/>
          <a:ext cx="0" cy="0"/>
          <a:chOff x="0" y="0"/>
          <a:chExt cx="0" cy="0"/>
        </a:xfrm>
      </p:grpSpPr>
      <p:pic>
        <p:nvPicPr>
          <p:cNvPr id="106" name="Google Shape;106;p1"/>
          <p:cNvPicPr preferRelativeResize="0"/>
          <p:nvPr/>
        </p:nvPicPr>
        <p:blipFill rotWithShape="1">
          <a:blip r:embed="rId1"/>
          <a:srcRect/>
          <a:stretch>
            <a:fillRect/>
          </a:stretch>
        </p:blipFill>
        <p:spPr>
          <a:xfrm>
            <a:off x="10833100" y="176213"/>
            <a:ext cx="1196975" cy="1195387"/>
          </a:xfrm>
          <a:prstGeom prst="rect">
            <a:avLst/>
          </a:prstGeom>
          <a:noFill/>
          <a:ln>
            <a:noFill/>
          </a:ln>
        </p:spPr>
      </p:pic>
      <p:sp>
        <p:nvSpPr>
          <p:cNvPr id="107" name="Google Shape;107;p1"/>
          <p:cNvSpPr txBox="1"/>
          <p:nvPr>
            <p:ph type="subTitle" idx="1"/>
          </p:nvPr>
        </p:nvSpPr>
        <p:spPr>
          <a:xfrm>
            <a:off x="171450" y="3111690"/>
            <a:ext cx="11857038" cy="3394619"/>
          </a:xfrm>
          <a:prstGeom prst="rect">
            <a:avLst/>
          </a:prstGeom>
          <a:noFill/>
          <a:ln>
            <a:noFill/>
          </a:ln>
        </p:spPr>
        <p:txBody>
          <a:bodyPr spcFirstLastPara="1" wrap="square" lIns="91425" tIns="45700" rIns="91425" bIns="45700" anchor="t" anchorCtr="0">
            <a:normAutofit fontScale="25000" lnSpcReduction="20000"/>
          </a:bodyPr>
          <a:lstStyle/>
          <a:p>
            <a:pPr marL="0" lvl="0" indent="0" algn="ctr" rtl="0">
              <a:lnSpc>
                <a:spcPct val="90000"/>
              </a:lnSpc>
              <a:spcBef>
                <a:spcPts val="0"/>
              </a:spcBef>
              <a:spcAft>
                <a:spcPts val="0"/>
              </a:spcAft>
              <a:buSzPct val="85000"/>
              <a:buFont typeface="Noto Sans Symbols"/>
              <a:buNone/>
            </a:pPr>
            <a:endParaRPr sz="3100" b="1">
              <a:solidFill>
                <a:srgbClr val="00B050"/>
              </a:solidFill>
              <a:latin typeface="Times New Roman" panose="02020603050405020304"/>
              <a:ea typeface="Times New Roman" panose="02020603050405020304"/>
              <a:cs typeface="Times New Roman" panose="02020603050405020304"/>
              <a:sym typeface="Times New Roman" panose="02020603050405020304"/>
            </a:endParaRPr>
          </a:p>
          <a:p>
            <a:pPr marL="0" lvl="0" indent="0" algn="ctr" rtl="0">
              <a:lnSpc>
                <a:spcPct val="90000"/>
              </a:lnSpc>
              <a:spcBef>
                <a:spcPts val="465"/>
              </a:spcBef>
              <a:spcAft>
                <a:spcPts val="0"/>
              </a:spcAft>
              <a:buSzPct val="85000"/>
              <a:buFont typeface="Noto Sans Symbols"/>
              <a:buNone/>
            </a:pPr>
            <a:r>
              <a:rPr lang="en-US" sz="8000" b="1">
                <a:solidFill>
                  <a:srgbClr val="00B050"/>
                </a:solidFill>
                <a:latin typeface="Times New Roman" panose="02020603050405020304"/>
                <a:ea typeface="Times New Roman" panose="02020603050405020304"/>
                <a:cs typeface="Times New Roman" panose="02020603050405020304"/>
                <a:sym typeface="Times New Roman" panose="02020603050405020304"/>
              </a:rPr>
              <a:t>Presented by:</a:t>
            </a:r>
            <a:endParaRPr lang="en-US" sz="8000" b="1">
              <a:solidFill>
                <a:srgbClr val="00B050"/>
              </a:solidFill>
              <a:latin typeface="Times New Roman" panose="02020603050405020304"/>
              <a:ea typeface="Times New Roman" panose="02020603050405020304"/>
              <a:cs typeface="Times New Roman" panose="02020603050405020304"/>
              <a:sym typeface="Times New Roman" panose="02020603050405020304"/>
            </a:endParaRPr>
          </a:p>
          <a:p>
            <a:pPr marL="0" lvl="0" indent="0" algn="ctr" rtl="0">
              <a:lnSpc>
                <a:spcPct val="90000"/>
              </a:lnSpc>
              <a:spcBef>
                <a:spcPts val="465"/>
              </a:spcBef>
              <a:spcAft>
                <a:spcPts val="0"/>
              </a:spcAft>
              <a:buSzPct val="85000"/>
              <a:buFont typeface="Noto Sans Symbols"/>
              <a:buNone/>
            </a:pPr>
            <a:endParaRPr sz="8000" b="1">
              <a:solidFill>
                <a:srgbClr val="00B050"/>
              </a:solidFill>
              <a:latin typeface="Times New Roman" panose="02020603050405020304"/>
              <a:ea typeface="Times New Roman" panose="02020603050405020304"/>
              <a:cs typeface="Times New Roman" panose="02020603050405020304"/>
              <a:sym typeface="Times New Roman" panose="02020603050405020304"/>
            </a:endParaRPr>
          </a:p>
          <a:p>
            <a:pPr marL="0" lvl="0" indent="0" algn="ctr" rtl="0">
              <a:lnSpc>
                <a:spcPct val="90000"/>
              </a:lnSpc>
              <a:spcBef>
                <a:spcPts val="465"/>
              </a:spcBef>
              <a:spcAft>
                <a:spcPts val="0"/>
              </a:spcAft>
              <a:buSzPct val="85000"/>
              <a:buFont typeface="Noto Sans Symbols"/>
              <a:buNone/>
            </a:pPr>
            <a:r>
              <a:rPr lang="en-US" sz="8000" b="1">
                <a:solidFill>
                  <a:srgbClr val="000000"/>
                </a:solidFill>
                <a:latin typeface="Times New Roman" panose="02020603050405020304"/>
                <a:ea typeface="Times New Roman" panose="02020603050405020304"/>
                <a:cs typeface="Times New Roman" panose="02020603050405020304"/>
                <a:sym typeface="Times New Roman" panose="02020603050405020304"/>
              </a:rPr>
              <a:t>MOHAMED BASITH M (2303811710621065)</a:t>
            </a:r>
            <a:endParaRPr lang="en-US" sz="8000" b="1">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0" lvl="0" indent="0" algn="ctr" rtl="0">
              <a:lnSpc>
                <a:spcPct val="90000"/>
              </a:lnSpc>
              <a:spcBef>
                <a:spcPts val="465"/>
              </a:spcBef>
              <a:spcAft>
                <a:spcPts val="0"/>
              </a:spcAft>
              <a:buSzPct val="85000"/>
              <a:buNone/>
            </a:pPr>
            <a:r>
              <a:rPr lang="en-US" sz="8000" b="1">
                <a:solidFill>
                  <a:srgbClr val="000000"/>
                </a:solidFill>
                <a:latin typeface="Times New Roman" panose="02020603050405020304"/>
                <a:ea typeface="Times New Roman" panose="02020603050405020304"/>
                <a:cs typeface="Times New Roman" panose="02020603050405020304"/>
                <a:sym typeface="Times New Roman" panose="02020603050405020304"/>
              </a:rPr>
              <a:t>POSHITH KUMAR G (2303811710621078)</a:t>
            </a:r>
            <a:endParaRPr lang="en-US" sz="8000" b="1">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0" lvl="0" indent="0" algn="ctr" rtl="0">
              <a:lnSpc>
                <a:spcPct val="90000"/>
              </a:lnSpc>
              <a:spcBef>
                <a:spcPts val="465"/>
              </a:spcBef>
              <a:spcAft>
                <a:spcPts val="0"/>
              </a:spcAft>
              <a:buSzPct val="85000"/>
              <a:buNone/>
            </a:pPr>
            <a:r>
              <a:rPr lang="en-US" sz="8000" b="1">
                <a:solidFill>
                  <a:srgbClr val="000000"/>
                </a:solidFill>
                <a:latin typeface="Times New Roman" panose="02020603050405020304"/>
                <a:ea typeface="Times New Roman" panose="02020603050405020304"/>
                <a:cs typeface="Times New Roman" panose="02020603050405020304"/>
                <a:sym typeface="Times New Roman" panose="02020603050405020304"/>
              </a:rPr>
              <a:t>RAJARAJAN G (2303811710621084)</a:t>
            </a:r>
            <a:endParaRPr sz="8000" b="1">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0" lvl="0" indent="0" algn="ctr" rtl="0">
              <a:lnSpc>
                <a:spcPct val="90000"/>
              </a:lnSpc>
              <a:spcBef>
                <a:spcPts val="465"/>
              </a:spcBef>
              <a:spcAft>
                <a:spcPts val="0"/>
              </a:spcAft>
              <a:buSzPct val="85000"/>
              <a:buFont typeface="Noto Sans Symbols"/>
              <a:buNone/>
            </a:pPr>
            <a:endParaRPr sz="2200" b="1">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0" lvl="0" indent="0" algn="r" rtl="0">
              <a:lnSpc>
                <a:spcPct val="120000"/>
              </a:lnSpc>
              <a:spcBef>
                <a:spcPts val="580"/>
              </a:spcBef>
              <a:spcAft>
                <a:spcPts val="0"/>
              </a:spcAft>
              <a:buSzPct val="85000"/>
              <a:buFont typeface="Noto Sans Symbols"/>
              <a:buNone/>
            </a:pPr>
            <a:r>
              <a:rPr lang="en-US" sz="3100" b="1">
                <a:solidFill>
                  <a:srgbClr val="00B050"/>
                </a:solidFill>
                <a:latin typeface="Times New Roman" panose="02020603050405020304"/>
                <a:ea typeface="Times New Roman" panose="02020603050405020304"/>
                <a:cs typeface="Times New Roman" panose="02020603050405020304"/>
                <a:sym typeface="Times New Roman" panose="02020603050405020304"/>
              </a:rPr>
              <a:t>										</a:t>
            </a:r>
            <a:r>
              <a:rPr lang="en-US" sz="8000" b="1" i="1">
                <a:solidFill>
                  <a:srgbClr val="00B050"/>
                </a:solidFill>
                <a:latin typeface="Times New Roman" panose="02020603050405020304"/>
                <a:ea typeface="Times New Roman" panose="02020603050405020304"/>
                <a:cs typeface="Times New Roman" panose="02020603050405020304"/>
                <a:sym typeface="Times New Roman" panose="02020603050405020304"/>
              </a:rPr>
              <a:t>Under the Guidance of                                          </a:t>
            </a:r>
            <a:endParaRPr sz="8000" b="1" i="1">
              <a:solidFill>
                <a:srgbClr val="00B050"/>
              </a:solidFill>
              <a:latin typeface="Times New Roman" panose="02020603050405020304"/>
              <a:ea typeface="Times New Roman" panose="02020603050405020304"/>
              <a:cs typeface="Times New Roman" panose="02020603050405020304"/>
              <a:sym typeface="Times New Roman" panose="02020603050405020304"/>
            </a:endParaRPr>
          </a:p>
          <a:p>
            <a:pPr marL="0" lvl="0" indent="0" algn="r" rtl="0">
              <a:lnSpc>
                <a:spcPct val="120000"/>
              </a:lnSpc>
              <a:spcBef>
                <a:spcPts val="580"/>
              </a:spcBef>
              <a:spcAft>
                <a:spcPts val="0"/>
              </a:spcAft>
              <a:buSzPct val="85000"/>
              <a:buFont typeface="Noto Sans Symbols"/>
              <a:buNone/>
            </a:pPr>
            <a:r>
              <a:rPr lang="en-US" sz="8000" b="1" i="1">
                <a:solidFill>
                  <a:srgbClr val="000066"/>
                </a:solidFill>
                <a:latin typeface="Times New Roman" panose="02020603050405020304"/>
                <a:ea typeface="Times New Roman" panose="02020603050405020304"/>
                <a:cs typeface="Times New Roman" panose="02020603050405020304"/>
                <a:sym typeface="Times New Roman" panose="02020603050405020304"/>
              </a:rPr>
              <a:t>Mrs.G.KEERTHANA, M.E .,</a:t>
            </a:r>
            <a:endParaRPr sz="8000" b="1" i="1">
              <a:solidFill>
                <a:srgbClr val="000066"/>
              </a:solidFill>
              <a:latin typeface="Times New Roman" panose="02020603050405020304"/>
              <a:ea typeface="Times New Roman" panose="02020603050405020304"/>
              <a:cs typeface="Times New Roman" panose="02020603050405020304"/>
              <a:sym typeface="Times New Roman" panose="02020603050405020304"/>
            </a:endParaRPr>
          </a:p>
          <a:p>
            <a:pPr marL="0" lvl="0" indent="0" algn="r" rtl="0">
              <a:lnSpc>
                <a:spcPct val="120000"/>
              </a:lnSpc>
              <a:spcBef>
                <a:spcPts val="580"/>
              </a:spcBef>
              <a:spcAft>
                <a:spcPts val="0"/>
              </a:spcAft>
              <a:buSzPct val="85000"/>
              <a:buFont typeface="Noto Sans Symbols"/>
              <a:buNone/>
            </a:pPr>
            <a:r>
              <a:rPr lang="en-US" sz="8000" b="1" i="1">
                <a:solidFill>
                  <a:srgbClr val="000066"/>
                </a:solidFill>
                <a:latin typeface="Times New Roman" panose="02020603050405020304"/>
                <a:ea typeface="Times New Roman" panose="02020603050405020304"/>
                <a:cs typeface="Times New Roman" panose="02020603050405020304"/>
                <a:sym typeface="Times New Roman" panose="02020603050405020304"/>
              </a:rPr>
              <a:t>ASSISTANT PROFESSOR</a:t>
            </a:r>
            <a:endParaRPr sz="8000" b="1" i="1">
              <a:solidFill>
                <a:srgbClr val="000066"/>
              </a:solidFill>
              <a:latin typeface="Times New Roman" panose="02020603050405020304"/>
              <a:ea typeface="Times New Roman" panose="02020603050405020304"/>
              <a:cs typeface="Times New Roman" panose="02020603050405020304"/>
              <a:sym typeface="Times New Roman" panose="02020603050405020304"/>
            </a:endParaRPr>
          </a:p>
          <a:p>
            <a:pPr marL="0" lvl="0" indent="0" algn="r" rtl="0">
              <a:lnSpc>
                <a:spcPct val="120000"/>
              </a:lnSpc>
              <a:spcBef>
                <a:spcPts val="580"/>
              </a:spcBef>
              <a:spcAft>
                <a:spcPts val="0"/>
              </a:spcAft>
              <a:buSzPct val="85000"/>
              <a:buFont typeface="Noto Sans Symbols"/>
              <a:buNone/>
            </a:pPr>
            <a:r>
              <a:rPr lang="en-US" sz="8000" b="1" i="1">
                <a:solidFill>
                  <a:srgbClr val="000066"/>
                </a:solidFill>
                <a:latin typeface="Times New Roman" panose="02020603050405020304"/>
                <a:ea typeface="Times New Roman" panose="02020603050405020304"/>
                <a:cs typeface="Times New Roman" panose="02020603050405020304"/>
                <a:sym typeface="Times New Roman" panose="02020603050405020304"/>
              </a:rPr>
              <a:t>ECE</a:t>
            </a:r>
            <a:endParaRPr lang="en-US" sz="8000" b="1" i="1">
              <a:solidFill>
                <a:srgbClr val="000066"/>
              </a:solidFill>
              <a:latin typeface="Times New Roman" panose="02020603050405020304"/>
              <a:ea typeface="Times New Roman" panose="02020603050405020304"/>
              <a:cs typeface="Times New Roman" panose="02020603050405020304"/>
              <a:sym typeface="Times New Roman" panose="02020603050405020304"/>
            </a:endParaRPr>
          </a:p>
          <a:p>
            <a:pPr marL="0" lvl="0" indent="0" algn="r" rtl="0">
              <a:lnSpc>
                <a:spcPct val="120000"/>
              </a:lnSpc>
              <a:spcBef>
                <a:spcPts val="580"/>
              </a:spcBef>
              <a:spcAft>
                <a:spcPts val="0"/>
              </a:spcAft>
              <a:buSzPct val="85000"/>
              <a:buFont typeface="Noto Sans Symbols"/>
              <a:buNone/>
            </a:pPr>
            <a:endParaRPr sz="3200">
              <a:latin typeface="Times New Roman" panose="02020603050405020304"/>
              <a:ea typeface="Times New Roman" panose="02020603050405020304"/>
              <a:cs typeface="Times New Roman" panose="02020603050405020304"/>
              <a:sym typeface="Times New Roman" panose="02020603050405020304"/>
            </a:endParaRPr>
          </a:p>
          <a:p>
            <a:pPr marL="0" lvl="0" indent="0" algn="ctr" rtl="0">
              <a:lnSpc>
                <a:spcPct val="90000"/>
              </a:lnSpc>
              <a:spcBef>
                <a:spcPts val="465"/>
              </a:spcBef>
              <a:spcAft>
                <a:spcPts val="0"/>
              </a:spcAft>
              <a:buSzPct val="85000"/>
              <a:buFont typeface="Noto Sans Symbols"/>
              <a:buNone/>
            </a:pPr>
            <a:endParaRPr sz="2200" b="1">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0" lvl="0" indent="0" algn="ctr" rtl="0">
              <a:lnSpc>
                <a:spcPct val="90000"/>
              </a:lnSpc>
              <a:spcBef>
                <a:spcPts val="465"/>
              </a:spcBef>
              <a:spcAft>
                <a:spcPts val="0"/>
              </a:spcAft>
              <a:buSzPct val="85000"/>
              <a:buFont typeface="Noto Sans Symbols"/>
              <a:buNone/>
            </a:pPr>
            <a:endParaRPr sz="2200" b="1">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0" lvl="0" indent="0" algn="r" rtl="0">
              <a:lnSpc>
                <a:spcPct val="90000"/>
              </a:lnSpc>
              <a:spcBef>
                <a:spcPts val="465"/>
              </a:spcBef>
              <a:spcAft>
                <a:spcPts val="0"/>
              </a:spcAft>
              <a:buSzPct val="85000"/>
              <a:buFont typeface="Noto Sans Symbols"/>
              <a:buNone/>
            </a:pPr>
            <a:r>
              <a:rPr lang="en-US" sz="2700" b="1" i="1">
                <a:solidFill>
                  <a:srgbClr val="00B050"/>
                </a:solidFill>
                <a:latin typeface="Times New Roman" panose="02020603050405020304"/>
                <a:ea typeface="Times New Roman" panose="02020603050405020304"/>
                <a:cs typeface="Times New Roman" panose="02020603050405020304"/>
                <a:sym typeface="Times New Roman" panose="02020603050405020304"/>
              </a:rPr>
              <a:t>	</a:t>
            </a:r>
            <a:endParaRPr sz="2700">
              <a:latin typeface="Times New Roman" panose="02020603050405020304"/>
              <a:ea typeface="Times New Roman" panose="02020603050405020304"/>
              <a:cs typeface="Times New Roman" panose="02020603050405020304"/>
              <a:sym typeface="Times New Roman" panose="02020603050405020304"/>
            </a:endParaRPr>
          </a:p>
          <a:p>
            <a:pPr marL="0" lvl="0" indent="0" algn="ctr" rtl="0">
              <a:lnSpc>
                <a:spcPct val="80000"/>
              </a:lnSpc>
              <a:spcBef>
                <a:spcPts val="465"/>
              </a:spcBef>
              <a:spcAft>
                <a:spcPts val="0"/>
              </a:spcAft>
              <a:buSzPct val="85000"/>
              <a:buFont typeface="Noto Sans Symbols"/>
              <a:buNone/>
            </a:pPr>
            <a:endParaRPr sz="2700">
              <a:latin typeface="Times New Roman" panose="02020603050405020304"/>
              <a:ea typeface="Times New Roman" panose="02020603050405020304"/>
              <a:cs typeface="Times New Roman" panose="02020603050405020304"/>
              <a:sym typeface="Times New Roman" panose="02020603050405020304"/>
            </a:endParaRPr>
          </a:p>
          <a:p>
            <a:pPr marL="0" lvl="0" indent="0" algn="r" rtl="0">
              <a:lnSpc>
                <a:spcPct val="90000"/>
              </a:lnSpc>
              <a:spcBef>
                <a:spcPts val="465"/>
              </a:spcBef>
              <a:spcAft>
                <a:spcPts val="0"/>
              </a:spcAft>
              <a:buSzPct val="85000"/>
              <a:buFont typeface="Noto Sans Symbols"/>
              <a:buNone/>
            </a:pPr>
            <a:endParaRPr sz="1600">
              <a:latin typeface="Times New Roman" panose="02020603050405020304"/>
              <a:ea typeface="Times New Roman" panose="02020603050405020304"/>
              <a:cs typeface="Times New Roman" panose="02020603050405020304"/>
              <a:sym typeface="Times New Roman" panose="02020603050405020304"/>
            </a:endParaRPr>
          </a:p>
        </p:txBody>
      </p:sp>
      <p:sp>
        <p:nvSpPr>
          <p:cNvPr id="108" name="Google Shape;108;p1"/>
          <p:cNvSpPr txBox="1"/>
          <p:nvPr>
            <p:ph type="ctrTitle"/>
          </p:nvPr>
        </p:nvSpPr>
        <p:spPr>
          <a:xfrm>
            <a:off x="263525" y="1247775"/>
            <a:ext cx="11928475" cy="1917700"/>
          </a:xfrm>
          <a:prstGeom prst="rect">
            <a:avLst/>
          </a:prstGeom>
          <a:noFill/>
          <a:ln>
            <a:noFill/>
          </a:ln>
        </p:spPr>
        <p:txBody>
          <a:bodyPr spcFirstLastPara="1" wrap="square" lIns="91425" tIns="45700" rIns="91425" bIns="91425" anchor="ctr" anchorCtr="0">
            <a:noAutofit/>
          </a:bodyPr>
          <a:lstStyle/>
          <a:p>
            <a:pPr marL="0" lvl="0" indent="0" algn="ctr" rtl="0">
              <a:spcBef>
                <a:spcPts val="0"/>
              </a:spcBef>
              <a:spcAft>
                <a:spcPts val="0"/>
              </a:spcAft>
              <a:buNone/>
            </a:pPr>
            <a:r>
              <a:rPr lang="en-US" sz="3200" b="1">
                <a:latin typeface="Times New Roman" panose="02020603050405020304"/>
                <a:ea typeface="Times New Roman" panose="02020603050405020304"/>
                <a:cs typeface="Times New Roman" panose="02020603050405020304"/>
                <a:sym typeface="Times New Roman" panose="02020603050405020304"/>
              </a:rPr>
              <a:t>ECB1204 – ANALOG INTEGRATED CIRCUIT DESIGN</a:t>
            </a:r>
            <a:br>
              <a:rPr lang="en-US" sz="3200" b="1">
                <a:latin typeface="Times New Roman" panose="02020603050405020304"/>
                <a:ea typeface="Times New Roman" panose="02020603050405020304"/>
                <a:cs typeface="Times New Roman" panose="02020603050405020304"/>
                <a:sym typeface="Times New Roman" panose="02020603050405020304"/>
              </a:rPr>
            </a:br>
            <a:r>
              <a:rPr lang="en-US" altLang="en-US" sz="3200" b="1">
                <a:solidFill>
                  <a:srgbClr val="FFFF00"/>
                </a:solidFill>
                <a:latin typeface="Times New Roman" panose="02020603050405020304" charset="0"/>
                <a:cs typeface="Times New Roman" panose="02020603050405020304" charset="0"/>
              </a:rPr>
              <a:t>DEVELOPMENT OF AN IC-BASED VIBRATION DETECTION AND MONITORING SYSTEMS</a:t>
            </a:r>
            <a:endParaRPr lang="en-US" altLang="en-US" sz="3200" b="1">
              <a:solidFill>
                <a:srgbClr val="FFFF00"/>
              </a:solidFill>
              <a:latin typeface="Times New Roman" panose="02020603050405020304" charset="0"/>
              <a:cs typeface="Times New Roman" panose="02020603050405020304" charset="0"/>
            </a:endParaRPr>
          </a:p>
        </p:txBody>
      </p:sp>
      <p:pic>
        <p:nvPicPr>
          <p:cNvPr id="109" name="Google Shape;109;p1"/>
          <p:cNvPicPr preferRelativeResize="0"/>
          <p:nvPr/>
        </p:nvPicPr>
        <p:blipFill rotWithShape="1">
          <a:blip r:embed="rId2"/>
          <a:srcRect/>
          <a:stretch>
            <a:fillRect/>
          </a:stretch>
        </p:blipFill>
        <p:spPr>
          <a:xfrm>
            <a:off x="263525" y="306388"/>
            <a:ext cx="1041400" cy="738187"/>
          </a:xfrm>
          <a:prstGeom prst="rect">
            <a:avLst/>
          </a:prstGeom>
          <a:noFill/>
          <a:ln>
            <a:noFill/>
          </a:ln>
        </p:spPr>
      </p:pic>
    </p:spTree>
  </p:cSld>
  <p:clrMapOvr>
    <a:masterClrMapping/>
  </p:clrMapOvr>
  <p:transition spd="med">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68" name="Shape 168"/>
        <p:cNvGrpSpPr/>
        <p:nvPr/>
      </p:nvGrpSpPr>
      <p:grpSpPr>
        <a:xfrm>
          <a:off x="0" y="0"/>
          <a:ext cx="0" cy="0"/>
          <a:chOff x="0" y="0"/>
          <a:chExt cx="0" cy="0"/>
        </a:xfrm>
      </p:grpSpPr>
      <p:sp>
        <p:nvSpPr>
          <p:cNvPr id="169" name="Google Shape;169;p7"/>
          <p:cNvSpPr txBox="1"/>
          <p:nvPr>
            <p:ph type="title"/>
          </p:nvPr>
        </p:nvSpPr>
        <p:spPr>
          <a:xfrm>
            <a:off x="1219200" y="274638"/>
            <a:ext cx="10363200" cy="760412"/>
          </a:xfrm>
          <a:prstGeom prst="rect">
            <a:avLst/>
          </a:prstGeom>
          <a:noFill/>
          <a:ln>
            <a:noFill/>
          </a:ln>
        </p:spPr>
        <p:txBody>
          <a:bodyPr spcFirstLastPara="1" wrap="square" lIns="91425" tIns="45700" rIns="91425" bIns="91425" anchor="b" anchorCtr="0">
            <a:normAutofit fontScale="90000"/>
          </a:bodyPr>
          <a:lstStyle/>
          <a:p>
            <a:pPr marL="0" lvl="0" indent="0" algn="ctr" rtl="0">
              <a:lnSpc>
                <a:spcPct val="120000"/>
              </a:lnSpc>
              <a:spcBef>
                <a:spcPts val="0"/>
              </a:spcBef>
              <a:spcAft>
                <a:spcPts val="0"/>
              </a:spcAft>
              <a:buNone/>
            </a:pPr>
            <a:r>
              <a:rPr lang="en-US" b="1">
                <a:latin typeface="Times New Roman" panose="02020603050405020304"/>
                <a:ea typeface="Times New Roman" panose="02020603050405020304"/>
                <a:cs typeface="Times New Roman" panose="02020603050405020304"/>
                <a:sym typeface="Times New Roman" panose="02020603050405020304"/>
              </a:rPr>
              <a:t>RESULTS AND DISCUSSION</a:t>
            </a:r>
            <a:endParaRPr b="1">
              <a:latin typeface="Times New Roman" panose="02020603050405020304"/>
              <a:ea typeface="Times New Roman" panose="02020603050405020304"/>
              <a:cs typeface="Times New Roman" panose="02020603050405020304"/>
              <a:sym typeface="Times New Roman" panose="02020603050405020304"/>
            </a:endParaRPr>
          </a:p>
        </p:txBody>
      </p:sp>
      <p:pic>
        <p:nvPicPr>
          <p:cNvPr id="170" name="Google Shape;170;p7"/>
          <p:cNvPicPr preferRelativeResize="0"/>
          <p:nvPr>
            <p:ph type="body" idx="1"/>
          </p:nvPr>
        </p:nvPicPr>
        <p:blipFill rotWithShape="1">
          <a:blip r:embed="rId1"/>
          <a:srcRect/>
          <a:stretch>
            <a:fillRect/>
          </a:stretch>
        </p:blipFill>
        <p:spPr>
          <a:xfrm>
            <a:off x="336550" y="176213"/>
            <a:ext cx="1355725" cy="836612"/>
          </a:xfrm>
          <a:prstGeom prst="rect">
            <a:avLst/>
          </a:prstGeom>
          <a:noFill/>
          <a:ln>
            <a:noFill/>
          </a:ln>
        </p:spPr>
      </p:pic>
      <p:sp>
        <p:nvSpPr>
          <p:cNvPr id="171" name="Google Shape;171;p7"/>
          <p:cNvSpPr txBox="1"/>
          <p:nvPr>
            <p:ph type="body" idx="2"/>
          </p:nvPr>
        </p:nvSpPr>
        <p:spPr>
          <a:xfrm>
            <a:off x="609600" y="1078173"/>
            <a:ext cx="11055350" cy="5295331"/>
          </a:xfrm>
          <a:prstGeom prst="rect">
            <a:avLst/>
          </a:prstGeom>
          <a:noFill/>
          <a:ln>
            <a:noFill/>
          </a:ln>
        </p:spPr>
        <p:txBody>
          <a:bodyPr spcFirstLastPara="1" wrap="square" lIns="91425" tIns="45700" rIns="91425" bIns="45700" anchor="t" anchorCtr="0">
            <a:noAutofit/>
          </a:bodyPr>
          <a:lstStyle/>
          <a:p>
            <a:pPr marL="274320" lvl="0" indent="-198755" algn="l" rtl="0">
              <a:lnSpc>
                <a:spcPct val="120000"/>
              </a:lnSpc>
              <a:spcBef>
                <a:spcPts val="0"/>
              </a:spcBef>
              <a:spcAft>
                <a:spcPts val="0"/>
              </a:spcAft>
              <a:buSzPts val="1190"/>
              <a:buFont typeface="Noto Sans Symbols"/>
              <a:buNone/>
            </a:pPr>
            <a:endParaRPr sz="1400" b="1">
              <a:latin typeface="Times New Roman" panose="02020603050405020304"/>
              <a:ea typeface="Times New Roman" panose="02020603050405020304"/>
              <a:cs typeface="Times New Roman" panose="02020603050405020304"/>
              <a:sym typeface="Times New Roman" panose="02020603050405020304"/>
            </a:endParaRPr>
          </a:p>
          <a:p>
            <a:pPr marL="274320" lvl="0" indent="-198755" algn="l" rtl="0">
              <a:lnSpc>
                <a:spcPct val="120000"/>
              </a:lnSpc>
              <a:spcBef>
                <a:spcPts val="1600"/>
              </a:spcBef>
              <a:spcAft>
                <a:spcPts val="0"/>
              </a:spcAft>
              <a:buSzPts val="1190"/>
              <a:buFont typeface="Noto Sans Symbols"/>
              <a:buNone/>
            </a:pPr>
            <a:endParaRPr sz="1400" b="1">
              <a:latin typeface="Times New Roman" panose="02020603050405020304"/>
              <a:ea typeface="Times New Roman" panose="02020603050405020304"/>
              <a:cs typeface="Times New Roman" panose="02020603050405020304"/>
              <a:sym typeface="Times New Roman" panose="02020603050405020304"/>
            </a:endParaRPr>
          </a:p>
          <a:p>
            <a:pPr marL="274320" lvl="0" indent="-198755" algn="l" rtl="0">
              <a:lnSpc>
                <a:spcPct val="120000"/>
              </a:lnSpc>
              <a:spcBef>
                <a:spcPts val="1600"/>
              </a:spcBef>
              <a:spcAft>
                <a:spcPts val="0"/>
              </a:spcAft>
              <a:buSzPts val="1190"/>
              <a:buFont typeface="Noto Sans Symbols"/>
              <a:buNone/>
            </a:pPr>
            <a:endParaRPr sz="1400" b="1">
              <a:latin typeface="Times New Roman" panose="02020603050405020304"/>
              <a:ea typeface="Times New Roman" panose="02020603050405020304"/>
              <a:cs typeface="Times New Roman" panose="02020603050405020304"/>
              <a:sym typeface="Times New Roman" panose="02020603050405020304"/>
            </a:endParaRPr>
          </a:p>
          <a:p>
            <a:pPr marL="274320" lvl="0" indent="-198755" algn="l" rtl="0">
              <a:spcBef>
                <a:spcPts val="1380"/>
              </a:spcBef>
              <a:spcAft>
                <a:spcPts val="0"/>
              </a:spcAft>
              <a:buSzPts val="1190"/>
              <a:buFont typeface="Noto Sans Symbols"/>
              <a:buNone/>
            </a:pPr>
            <a:endParaRPr sz="1400">
              <a:latin typeface="Times New Roman" panose="02020603050405020304"/>
              <a:ea typeface="Times New Roman" panose="02020603050405020304"/>
              <a:cs typeface="Times New Roman" panose="02020603050405020304"/>
              <a:sym typeface="Times New Roman" panose="02020603050405020304"/>
            </a:endParaRPr>
          </a:p>
          <a:p>
            <a:pPr marL="274320" lvl="0" indent="-198755" algn="l" rtl="0">
              <a:spcBef>
                <a:spcPts val="1380"/>
              </a:spcBef>
              <a:spcAft>
                <a:spcPts val="0"/>
              </a:spcAft>
              <a:buSzPts val="1190"/>
              <a:buFont typeface="Noto Sans Symbols"/>
              <a:buNone/>
            </a:pPr>
            <a:endParaRPr sz="1400">
              <a:latin typeface="Times New Roman" panose="02020603050405020304"/>
              <a:ea typeface="Times New Roman" panose="02020603050405020304"/>
              <a:cs typeface="Times New Roman" panose="02020603050405020304"/>
              <a:sym typeface="Times New Roman" panose="02020603050405020304"/>
            </a:endParaRPr>
          </a:p>
          <a:p>
            <a:pPr marL="274320" lvl="0" indent="-198755" algn="l" rtl="0">
              <a:spcBef>
                <a:spcPts val="1380"/>
              </a:spcBef>
              <a:spcAft>
                <a:spcPts val="0"/>
              </a:spcAft>
              <a:buSzPts val="1190"/>
              <a:buFont typeface="Noto Sans Symbols"/>
              <a:buNone/>
            </a:pPr>
            <a:endParaRPr sz="1400">
              <a:latin typeface="Times New Roman" panose="02020603050405020304"/>
              <a:ea typeface="Times New Roman" panose="02020603050405020304"/>
              <a:cs typeface="Times New Roman" panose="02020603050405020304"/>
              <a:sym typeface="Times New Roman" panose="02020603050405020304"/>
            </a:endParaRPr>
          </a:p>
          <a:p>
            <a:pPr marL="274320" lvl="0" indent="-198755" algn="l" rtl="0">
              <a:spcBef>
                <a:spcPts val="1380"/>
              </a:spcBef>
              <a:spcAft>
                <a:spcPts val="0"/>
              </a:spcAft>
              <a:buSzPts val="1190"/>
              <a:buFont typeface="Noto Sans Symbols"/>
              <a:buNone/>
            </a:pPr>
            <a:endParaRPr sz="1400">
              <a:latin typeface="Times New Roman" panose="02020603050405020304"/>
              <a:ea typeface="Times New Roman" panose="02020603050405020304"/>
              <a:cs typeface="Times New Roman" panose="02020603050405020304"/>
              <a:sym typeface="Times New Roman" panose="02020603050405020304"/>
            </a:endParaRPr>
          </a:p>
          <a:p>
            <a:pPr marL="274320" lvl="0" indent="-198755" algn="l" rtl="0">
              <a:spcBef>
                <a:spcPts val="1380"/>
              </a:spcBef>
              <a:spcAft>
                <a:spcPts val="0"/>
              </a:spcAft>
              <a:buSzPts val="1190"/>
              <a:buFont typeface="Noto Sans Symbols"/>
              <a:buNone/>
            </a:pPr>
            <a:endParaRPr sz="1400">
              <a:latin typeface="Times New Roman" panose="02020603050405020304"/>
              <a:ea typeface="Times New Roman" panose="02020603050405020304"/>
              <a:cs typeface="Times New Roman" panose="02020603050405020304"/>
              <a:sym typeface="Times New Roman" panose="02020603050405020304"/>
            </a:endParaRPr>
          </a:p>
          <a:p>
            <a:pPr marL="274320" lvl="0" indent="-198755" algn="just" rtl="0">
              <a:lnSpc>
                <a:spcPct val="115000"/>
              </a:lnSpc>
              <a:spcBef>
                <a:spcPts val="1380"/>
              </a:spcBef>
              <a:buSzPts val="1190"/>
              <a:buFont typeface="Noto Sans Symbols"/>
              <a:buNone/>
            </a:pPr>
            <a:r>
              <a:rPr lang="en-US" altLang="en-US">
                <a:latin typeface="Times New Roman" panose="02020603050405020304" charset="0"/>
                <a:cs typeface="Times New Roman" panose="02020603050405020304" charset="0"/>
                <a:sym typeface="+mn-ea"/>
              </a:rPr>
              <a:t>        </a:t>
            </a:r>
            <a:r>
              <a:rPr lang="en-US" altLang="en-US" sz="2400">
                <a:latin typeface="Times New Roman" panose="02020603050405020304" charset="0"/>
                <a:cs typeface="Times New Roman" panose="02020603050405020304" charset="0"/>
                <a:sym typeface="+mn-ea"/>
              </a:rPr>
              <a:t> The vibration detector circuit effectively senses mechanical disturbances. When vibrations occur, the nail in the spring mechanism moves to complete the circuit, sending a signal to the NE555 timer.</a:t>
            </a:r>
            <a:endParaRPr sz="2400">
              <a:latin typeface="Times New Roman" panose="02020603050405020304" charset="0"/>
              <a:ea typeface="Times New Roman" panose="02020603050405020304"/>
              <a:cs typeface="Times New Roman" panose="02020603050405020304" charset="0"/>
              <a:sym typeface="Times New Roman" panose="02020603050405020304"/>
            </a:endParaRPr>
          </a:p>
        </p:txBody>
      </p:sp>
      <p:pic>
        <p:nvPicPr>
          <p:cNvPr id="172" name="Google Shape;172;p7"/>
          <p:cNvPicPr preferRelativeResize="0"/>
          <p:nvPr/>
        </p:nvPicPr>
        <p:blipFill rotWithShape="1">
          <a:blip r:embed="rId2"/>
          <a:srcRect/>
          <a:stretch>
            <a:fillRect/>
          </a:stretch>
        </p:blipFill>
        <p:spPr>
          <a:xfrm>
            <a:off x="10833100" y="176213"/>
            <a:ext cx="1196975" cy="1195387"/>
          </a:xfrm>
          <a:prstGeom prst="rect">
            <a:avLst/>
          </a:prstGeom>
          <a:noFill/>
          <a:ln>
            <a:noFill/>
          </a:ln>
        </p:spPr>
      </p:pic>
      <p:pic>
        <p:nvPicPr>
          <p:cNvPr id="1" name="Picture 0"/>
          <p:cNvPicPr>
            <a:picLocks noChangeAspect="1"/>
          </p:cNvPicPr>
          <p:nvPr/>
        </p:nvPicPr>
        <p:blipFill>
          <a:blip r:embed="rId3"/>
          <a:stretch>
            <a:fillRect/>
          </a:stretch>
        </p:blipFill>
        <p:spPr>
          <a:xfrm>
            <a:off x="4142740" y="1280160"/>
            <a:ext cx="3844925" cy="2614295"/>
          </a:xfrm>
          <a:prstGeom prst="rect">
            <a:avLst/>
          </a:prstGeom>
        </p:spPr>
      </p:pic>
    </p:spTree>
  </p:cSld>
  <p:clrMapOvr>
    <a:masterClrMapping/>
  </p:clrMapOvr>
  <p:transition spd="med">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68" name="Shape 168"/>
        <p:cNvGrpSpPr/>
        <p:nvPr/>
      </p:nvGrpSpPr>
      <p:grpSpPr>
        <a:xfrm>
          <a:off x="0" y="0"/>
          <a:ext cx="0" cy="0"/>
          <a:chOff x="0" y="0"/>
          <a:chExt cx="0" cy="0"/>
        </a:xfrm>
      </p:grpSpPr>
      <p:sp>
        <p:nvSpPr>
          <p:cNvPr id="169" name="Google Shape;169;p7"/>
          <p:cNvSpPr txBox="1"/>
          <p:nvPr>
            <p:ph type="title"/>
          </p:nvPr>
        </p:nvSpPr>
        <p:spPr>
          <a:xfrm>
            <a:off x="1219200" y="274638"/>
            <a:ext cx="10363200" cy="760412"/>
          </a:xfrm>
          <a:prstGeom prst="rect">
            <a:avLst/>
          </a:prstGeom>
          <a:noFill/>
          <a:ln>
            <a:noFill/>
          </a:ln>
        </p:spPr>
        <p:txBody>
          <a:bodyPr spcFirstLastPara="1" wrap="square" lIns="91425" tIns="45700" rIns="91425" bIns="91425" anchor="b" anchorCtr="0">
            <a:normAutofit fontScale="90000"/>
          </a:bodyPr>
          <a:lstStyle/>
          <a:p>
            <a:pPr marL="0" lvl="0" indent="0" algn="ctr" rtl="0">
              <a:lnSpc>
                <a:spcPct val="120000"/>
              </a:lnSpc>
              <a:spcBef>
                <a:spcPts val="0"/>
              </a:spcBef>
              <a:spcAft>
                <a:spcPts val="0"/>
              </a:spcAft>
              <a:buNone/>
            </a:pPr>
            <a:r>
              <a:rPr lang="en-US" b="1">
                <a:latin typeface="Times New Roman" panose="02020603050405020304"/>
                <a:ea typeface="Times New Roman" panose="02020603050405020304"/>
                <a:cs typeface="Times New Roman" panose="02020603050405020304"/>
                <a:sym typeface="Times New Roman" panose="02020603050405020304"/>
              </a:rPr>
              <a:t>RESULTS AND DISCUSSION</a:t>
            </a:r>
            <a:endParaRPr b="1">
              <a:latin typeface="Times New Roman" panose="02020603050405020304"/>
              <a:ea typeface="Times New Roman" panose="02020603050405020304"/>
              <a:cs typeface="Times New Roman" panose="02020603050405020304"/>
              <a:sym typeface="Times New Roman" panose="02020603050405020304"/>
            </a:endParaRPr>
          </a:p>
        </p:txBody>
      </p:sp>
      <p:pic>
        <p:nvPicPr>
          <p:cNvPr id="170" name="Google Shape;170;p7"/>
          <p:cNvPicPr preferRelativeResize="0"/>
          <p:nvPr>
            <p:ph type="body" idx="1"/>
          </p:nvPr>
        </p:nvPicPr>
        <p:blipFill rotWithShape="1">
          <a:blip r:embed="rId1"/>
          <a:srcRect/>
          <a:stretch>
            <a:fillRect/>
          </a:stretch>
        </p:blipFill>
        <p:spPr>
          <a:xfrm>
            <a:off x="336550" y="176213"/>
            <a:ext cx="1355725" cy="836612"/>
          </a:xfrm>
          <a:prstGeom prst="rect">
            <a:avLst/>
          </a:prstGeom>
          <a:noFill/>
          <a:ln>
            <a:noFill/>
          </a:ln>
        </p:spPr>
      </p:pic>
      <p:sp>
        <p:nvSpPr>
          <p:cNvPr id="171" name="Google Shape;171;p7"/>
          <p:cNvSpPr txBox="1"/>
          <p:nvPr>
            <p:ph type="body" idx="2"/>
          </p:nvPr>
        </p:nvSpPr>
        <p:spPr>
          <a:xfrm>
            <a:off x="609600" y="1078173"/>
            <a:ext cx="11055350" cy="5295331"/>
          </a:xfrm>
          <a:prstGeom prst="rect">
            <a:avLst/>
          </a:prstGeom>
          <a:noFill/>
          <a:ln>
            <a:noFill/>
          </a:ln>
        </p:spPr>
        <p:txBody>
          <a:bodyPr spcFirstLastPara="1" wrap="square" lIns="91425" tIns="45700" rIns="91425" bIns="45700" anchor="t" anchorCtr="0">
            <a:noAutofit/>
          </a:bodyPr>
          <a:lstStyle/>
          <a:p>
            <a:pPr marL="274320" lvl="0" indent="-198755" algn="l" rtl="0">
              <a:lnSpc>
                <a:spcPct val="120000"/>
              </a:lnSpc>
              <a:spcBef>
                <a:spcPts val="0"/>
              </a:spcBef>
              <a:spcAft>
                <a:spcPts val="0"/>
              </a:spcAft>
              <a:buSzPts val="1190"/>
              <a:buFont typeface="Noto Sans Symbols"/>
              <a:buNone/>
            </a:pPr>
            <a:endParaRPr lang="en-US" altLang="en-US">
              <a:latin typeface="Times New Roman" panose="02020603050405020304" charset="0"/>
              <a:cs typeface="Times New Roman" panose="02020603050405020304" charset="0"/>
              <a:sym typeface="+mn-ea"/>
            </a:endParaRPr>
          </a:p>
          <a:p>
            <a:pPr marL="274320" lvl="0" indent="-198755" algn="just" rtl="0">
              <a:lnSpc>
                <a:spcPct val="115000"/>
              </a:lnSpc>
              <a:spcBef>
                <a:spcPts val="1600"/>
              </a:spcBef>
              <a:buSzPts val="1190"/>
              <a:buFont typeface="Noto Sans Symbols"/>
              <a:buNone/>
            </a:pPr>
            <a:r>
              <a:rPr lang="en-US" altLang="en-US" sz="2400">
                <a:latin typeface="Times New Roman" panose="02020603050405020304" charset="0"/>
                <a:cs typeface="Times New Roman" panose="02020603050405020304" charset="0"/>
                <a:sym typeface="+mn-ea"/>
              </a:rPr>
              <a:t>         The timer then triggers the LED, which glows briefly to indicate the vibration. The system responds consistently to varying intensities of vibrations, demonstrating its reliability. Factors such as the sensitivity of the vibration analyser and the timer configuration impact the system's accuracy and responsiveness. Overall, the circuit performs efficiently, meeting its design objectives.</a:t>
            </a:r>
            <a:endParaRPr>
              <a:latin typeface="Times New Roman" panose="02020603050405020304" charset="0"/>
              <a:ea typeface="Times New Roman" panose="02020603050405020304"/>
              <a:cs typeface="Times New Roman" panose="02020603050405020304" charset="0"/>
              <a:sym typeface="Times New Roman" panose="02020603050405020304"/>
            </a:endParaRPr>
          </a:p>
          <a:p>
            <a:pPr marL="274320" lvl="0" indent="-198755" algn="just" rtl="0">
              <a:lnSpc>
                <a:spcPct val="115000"/>
              </a:lnSpc>
              <a:spcBef>
                <a:spcPts val="1600"/>
              </a:spcBef>
              <a:buSzPts val="1190"/>
              <a:buFont typeface="Noto Sans Symbols"/>
              <a:buNone/>
            </a:pPr>
            <a:endParaRPr b="1">
              <a:latin typeface="Times New Roman" panose="02020603050405020304" charset="0"/>
              <a:ea typeface="Times New Roman" panose="02020603050405020304"/>
              <a:cs typeface="Times New Roman" panose="02020603050405020304" charset="0"/>
              <a:sym typeface="Times New Roman" panose="02020603050405020304"/>
            </a:endParaRPr>
          </a:p>
          <a:p>
            <a:pPr marL="274320" lvl="0" indent="-198755" algn="l" rtl="0">
              <a:lnSpc>
                <a:spcPct val="120000"/>
              </a:lnSpc>
              <a:spcBef>
                <a:spcPts val="1600"/>
              </a:spcBef>
              <a:spcAft>
                <a:spcPts val="0"/>
              </a:spcAft>
              <a:buSzPts val="1190"/>
              <a:buFont typeface="Noto Sans Symbols"/>
              <a:buNone/>
            </a:pPr>
            <a:endParaRPr sz="1400" b="1">
              <a:latin typeface="Times New Roman" panose="02020603050405020304"/>
              <a:ea typeface="Times New Roman" panose="02020603050405020304"/>
              <a:cs typeface="Times New Roman" panose="02020603050405020304"/>
              <a:sym typeface="Times New Roman" panose="02020603050405020304"/>
            </a:endParaRPr>
          </a:p>
          <a:p>
            <a:pPr marL="274320" lvl="0" indent="-198755" algn="l" rtl="0">
              <a:spcBef>
                <a:spcPts val="1380"/>
              </a:spcBef>
              <a:spcAft>
                <a:spcPts val="0"/>
              </a:spcAft>
              <a:buSzPts val="1190"/>
              <a:buFont typeface="Noto Sans Symbols"/>
              <a:buNone/>
            </a:pPr>
            <a:endParaRPr sz="1400">
              <a:latin typeface="Times New Roman" panose="02020603050405020304"/>
              <a:ea typeface="Times New Roman" panose="02020603050405020304"/>
              <a:cs typeface="Times New Roman" panose="02020603050405020304"/>
              <a:sym typeface="Times New Roman" panose="02020603050405020304"/>
            </a:endParaRPr>
          </a:p>
        </p:txBody>
      </p:sp>
      <p:pic>
        <p:nvPicPr>
          <p:cNvPr id="172" name="Google Shape;172;p7"/>
          <p:cNvPicPr preferRelativeResize="0"/>
          <p:nvPr/>
        </p:nvPicPr>
        <p:blipFill rotWithShape="1">
          <a:blip r:embed="rId2"/>
          <a:srcRect/>
          <a:stretch>
            <a:fillRect/>
          </a:stretch>
        </p:blipFill>
        <p:spPr>
          <a:xfrm>
            <a:off x="10833100" y="176213"/>
            <a:ext cx="1196975" cy="1195387"/>
          </a:xfrm>
          <a:prstGeom prst="rect">
            <a:avLst/>
          </a:prstGeom>
          <a:noFill/>
          <a:ln>
            <a:noFill/>
          </a:ln>
        </p:spPr>
      </p:pic>
    </p:spTree>
  </p:cSld>
  <p:clrMapOvr>
    <a:masterClrMapping/>
  </p:clrMapOvr>
  <p:transition spd="med">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77" name="Shape 177"/>
        <p:cNvGrpSpPr/>
        <p:nvPr/>
      </p:nvGrpSpPr>
      <p:grpSpPr>
        <a:xfrm>
          <a:off x="0" y="0"/>
          <a:ext cx="0" cy="0"/>
          <a:chOff x="0" y="0"/>
          <a:chExt cx="0" cy="0"/>
        </a:xfrm>
      </p:grpSpPr>
      <p:sp>
        <p:nvSpPr>
          <p:cNvPr id="178" name="Google Shape;178;p8"/>
          <p:cNvSpPr txBox="1"/>
          <p:nvPr>
            <p:ph type="title"/>
          </p:nvPr>
        </p:nvSpPr>
        <p:spPr>
          <a:xfrm>
            <a:off x="1219200" y="274638"/>
            <a:ext cx="10363200" cy="760412"/>
          </a:xfrm>
          <a:prstGeom prst="rect">
            <a:avLst/>
          </a:prstGeom>
          <a:noFill/>
          <a:ln>
            <a:noFill/>
          </a:ln>
        </p:spPr>
        <p:txBody>
          <a:bodyPr spcFirstLastPara="1" wrap="square" lIns="91425" tIns="45700" rIns="91425" bIns="91425" anchor="b" anchorCtr="0">
            <a:normAutofit fontScale="90000"/>
          </a:bodyPr>
          <a:lstStyle/>
          <a:p>
            <a:pPr marL="0" lvl="0" indent="0" algn="ctr" rtl="0">
              <a:lnSpc>
                <a:spcPct val="120000"/>
              </a:lnSpc>
              <a:spcBef>
                <a:spcPts val="0"/>
              </a:spcBef>
              <a:spcAft>
                <a:spcPts val="0"/>
              </a:spcAft>
              <a:buNone/>
            </a:pPr>
            <a:r>
              <a:rPr lang="en-US" b="1">
                <a:latin typeface="Times New Roman" panose="02020603050405020304"/>
                <a:ea typeface="Times New Roman" panose="02020603050405020304"/>
                <a:cs typeface="Times New Roman" panose="02020603050405020304"/>
                <a:sym typeface="Times New Roman" panose="02020603050405020304"/>
              </a:rPr>
              <a:t>ADVANTAGES AND APPLICATIONS</a:t>
            </a:r>
            <a:endParaRPr b="1">
              <a:latin typeface="Times New Roman" panose="02020603050405020304"/>
              <a:ea typeface="Times New Roman" panose="02020603050405020304"/>
              <a:cs typeface="Times New Roman" panose="02020603050405020304"/>
              <a:sym typeface="Times New Roman" panose="02020603050405020304"/>
            </a:endParaRPr>
          </a:p>
        </p:txBody>
      </p:sp>
      <p:pic>
        <p:nvPicPr>
          <p:cNvPr id="179" name="Google Shape;179;p8"/>
          <p:cNvPicPr preferRelativeResize="0"/>
          <p:nvPr>
            <p:ph type="body" idx="1"/>
          </p:nvPr>
        </p:nvPicPr>
        <p:blipFill rotWithShape="1">
          <a:blip r:embed="rId1"/>
          <a:srcRect/>
          <a:stretch>
            <a:fillRect/>
          </a:stretch>
        </p:blipFill>
        <p:spPr>
          <a:xfrm>
            <a:off x="336550" y="176213"/>
            <a:ext cx="1355725" cy="836612"/>
          </a:xfrm>
          <a:prstGeom prst="rect">
            <a:avLst/>
          </a:prstGeom>
          <a:noFill/>
          <a:ln>
            <a:noFill/>
          </a:ln>
        </p:spPr>
      </p:pic>
      <p:sp>
        <p:nvSpPr>
          <p:cNvPr id="180" name="Google Shape;180;p8"/>
          <p:cNvSpPr txBox="1"/>
          <p:nvPr>
            <p:ph type="body" idx="2"/>
          </p:nvPr>
        </p:nvSpPr>
        <p:spPr>
          <a:xfrm>
            <a:off x="609600" y="1078173"/>
            <a:ext cx="11055350" cy="5295331"/>
          </a:xfrm>
          <a:prstGeom prst="rect">
            <a:avLst/>
          </a:prstGeom>
          <a:noFill/>
          <a:ln>
            <a:noFill/>
          </a:ln>
        </p:spPr>
        <p:txBody>
          <a:bodyPr spcFirstLastPara="1" wrap="square" lIns="91425" tIns="45700" rIns="91425" bIns="45700" anchor="t" anchorCtr="0">
            <a:noAutofit/>
          </a:bodyPr>
          <a:lstStyle/>
          <a:p>
            <a:pPr marL="274320" lvl="0" indent="-198755" algn="just" rtl="0">
              <a:lnSpc>
                <a:spcPct val="120000"/>
              </a:lnSpc>
              <a:spcBef>
                <a:spcPts val="0"/>
              </a:spcBef>
              <a:spcAft>
                <a:spcPts val="0"/>
              </a:spcAft>
              <a:buSzPts val="1190"/>
              <a:buFont typeface="Noto Sans Symbols"/>
              <a:buNone/>
            </a:pPr>
            <a:endParaRPr lang="en-US" altLang="en-US" b="1">
              <a:latin typeface="Times New Roman" panose="02020603050405020304" charset="0"/>
              <a:cs typeface="Times New Roman" panose="02020603050405020304" charset="0"/>
            </a:endParaRPr>
          </a:p>
          <a:p>
            <a:pPr marL="274320" lvl="0" indent="-198755" algn="just" rtl="0">
              <a:lnSpc>
                <a:spcPct val="120000"/>
              </a:lnSpc>
              <a:spcBef>
                <a:spcPts val="0"/>
              </a:spcBef>
              <a:spcAft>
                <a:spcPts val="0"/>
              </a:spcAft>
              <a:buSzPts val="1190"/>
              <a:buFont typeface="Noto Sans Symbols"/>
              <a:buNone/>
            </a:pPr>
            <a:r>
              <a:rPr lang="en-US" altLang="en-US" sz="2400" b="1">
                <a:latin typeface="Times New Roman" panose="02020603050405020304" charset="0"/>
                <a:cs typeface="Times New Roman" panose="02020603050405020304" charset="0"/>
              </a:rPr>
              <a:t>ADVANTAGES</a:t>
            </a:r>
            <a:endParaRPr lang="en-US" altLang="en-US" sz="2400" b="1">
              <a:latin typeface="Times New Roman" panose="02020603050405020304" charset="0"/>
              <a:cs typeface="Times New Roman" panose="02020603050405020304" charset="0"/>
            </a:endParaRPr>
          </a:p>
          <a:p>
            <a:pPr marL="532765" lvl="0" indent="-457200" algn="just" rtl="0">
              <a:lnSpc>
                <a:spcPct val="120000"/>
              </a:lnSpc>
              <a:spcBef>
                <a:spcPts val="0"/>
              </a:spcBef>
              <a:spcAft>
                <a:spcPts val="0"/>
              </a:spcAft>
              <a:buSzPts val="1190"/>
              <a:buFont typeface="Wingdings" panose="05000000000000000000" charset="0"/>
              <a:buChar char="Ø"/>
            </a:pPr>
            <a:r>
              <a:rPr lang="en-US" altLang="en-US" sz="2400" b="1">
                <a:latin typeface="Times New Roman" panose="02020603050405020304" charset="0"/>
                <a:cs typeface="Times New Roman" panose="02020603050405020304" charset="0"/>
              </a:rPr>
              <a:t>Low-Cost Solution:</a:t>
            </a:r>
            <a:r>
              <a:rPr lang="en-US" altLang="en-US" sz="2400">
                <a:latin typeface="Times New Roman" panose="02020603050405020304" charset="0"/>
                <a:cs typeface="Times New Roman" panose="02020603050405020304" charset="0"/>
              </a:rPr>
              <a:t> Uses inexpensive and readily available components.</a:t>
            </a:r>
            <a:endParaRPr lang="en-US" altLang="en-US" sz="2400">
              <a:latin typeface="Times New Roman" panose="02020603050405020304" charset="0"/>
              <a:cs typeface="Times New Roman" panose="02020603050405020304" charset="0"/>
            </a:endParaRPr>
          </a:p>
          <a:p>
            <a:pPr marL="532765" lvl="0" indent="-457200" algn="just" rtl="0">
              <a:lnSpc>
                <a:spcPct val="120000"/>
              </a:lnSpc>
              <a:spcBef>
                <a:spcPts val="0"/>
              </a:spcBef>
              <a:spcAft>
                <a:spcPts val="0"/>
              </a:spcAft>
              <a:buSzPts val="1190"/>
              <a:buFont typeface="Wingdings" panose="05000000000000000000" charset="0"/>
              <a:buChar char="Ø"/>
            </a:pPr>
            <a:r>
              <a:rPr lang="en-US" altLang="en-US" sz="2400" b="1">
                <a:latin typeface="Times New Roman" panose="02020603050405020304" charset="0"/>
                <a:cs typeface="Times New Roman" panose="02020603050405020304" charset="0"/>
              </a:rPr>
              <a:t>Ease of Implementation:</a:t>
            </a:r>
            <a:r>
              <a:rPr lang="en-US" altLang="en-US" sz="2400">
                <a:latin typeface="Times New Roman" panose="02020603050405020304" charset="0"/>
                <a:cs typeface="Times New Roman" panose="02020603050405020304" charset="0"/>
              </a:rPr>
              <a:t> Simple circuit design suitable for beginners and educational purposes.</a:t>
            </a:r>
            <a:endParaRPr lang="en-US" altLang="en-US" sz="2400">
              <a:latin typeface="Times New Roman" panose="02020603050405020304" charset="0"/>
              <a:cs typeface="Times New Roman" panose="02020603050405020304" charset="0"/>
            </a:endParaRPr>
          </a:p>
          <a:p>
            <a:pPr marL="532765" lvl="0" indent="-457200" algn="just" rtl="0">
              <a:lnSpc>
                <a:spcPct val="120000"/>
              </a:lnSpc>
              <a:spcBef>
                <a:spcPts val="0"/>
              </a:spcBef>
              <a:spcAft>
                <a:spcPts val="0"/>
              </a:spcAft>
              <a:buSzPts val="1190"/>
              <a:buFont typeface="Wingdings" panose="05000000000000000000" charset="0"/>
              <a:buChar char="Ø"/>
            </a:pPr>
            <a:r>
              <a:rPr lang="en-US" altLang="en-US" sz="2400" b="1">
                <a:latin typeface="Times New Roman" panose="02020603050405020304" charset="0"/>
                <a:cs typeface="Times New Roman" panose="02020603050405020304" charset="0"/>
              </a:rPr>
              <a:t>Low Power Consumption:</a:t>
            </a:r>
            <a:r>
              <a:rPr lang="en-US" altLang="en-US" sz="2400">
                <a:latin typeface="Times New Roman" panose="02020603050405020304" charset="0"/>
                <a:cs typeface="Times New Roman" panose="02020603050405020304" charset="0"/>
              </a:rPr>
              <a:t> Operates efficiently on a 9V battery.</a:t>
            </a:r>
            <a:endParaRPr lang="en-US" altLang="en-US" sz="2400">
              <a:latin typeface="Times New Roman" panose="02020603050405020304" charset="0"/>
              <a:cs typeface="Times New Roman" panose="02020603050405020304" charset="0"/>
            </a:endParaRPr>
          </a:p>
          <a:p>
            <a:pPr marL="532765" lvl="0" indent="-457200" algn="just" rtl="0">
              <a:lnSpc>
                <a:spcPct val="120000"/>
              </a:lnSpc>
              <a:spcBef>
                <a:spcPts val="0"/>
              </a:spcBef>
              <a:spcAft>
                <a:spcPts val="0"/>
              </a:spcAft>
              <a:buSzPts val="1190"/>
              <a:buFont typeface="Wingdings" panose="05000000000000000000" charset="0"/>
              <a:buChar char="Ø"/>
            </a:pPr>
            <a:r>
              <a:rPr lang="en-US" altLang="en-US" sz="2400" b="1">
                <a:latin typeface="Times New Roman" panose="02020603050405020304" charset="0"/>
                <a:cs typeface="Times New Roman" panose="02020603050405020304" charset="0"/>
              </a:rPr>
              <a:t>Customizable Sensitivity: </a:t>
            </a:r>
            <a:r>
              <a:rPr lang="en-US" altLang="en-US" sz="2400">
                <a:latin typeface="Times New Roman" panose="02020603050405020304" charset="0"/>
                <a:cs typeface="Times New Roman" panose="02020603050405020304" charset="0"/>
              </a:rPr>
              <a:t>Can be adjusted for different vibration levels with minor modifications.</a:t>
            </a:r>
            <a:endParaRPr lang="en-US" altLang="en-US" sz="2400">
              <a:latin typeface="Times New Roman" panose="02020603050405020304" charset="0"/>
              <a:cs typeface="Times New Roman" panose="02020603050405020304" charset="0"/>
            </a:endParaRPr>
          </a:p>
          <a:p>
            <a:pPr marL="274320" lvl="0" indent="-198755" algn="just" rtl="0">
              <a:lnSpc>
                <a:spcPct val="120000"/>
              </a:lnSpc>
              <a:spcBef>
                <a:spcPts val="0"/>
              </a:spcBef>
              <a:spcAft>
                <a:spcPts val="0"/>
              </a:spcAft>
              <a:buSzPts val="1190"/>
              <a:buFont typeface="Noto Sans Symbols"/>
              <a:buNone/>
            </a:pPr>
            <a:endParaRPr lang="en-US" altLang="en-US" sz="2400"/>
          </a:p>
        </p:txBody>
      </p:sp>
      <p:pic>
        <p:nvPicPr>
          <p:cNvPr id="181" name="Google Shape;181;p8"/>
          <p:cNvPicPr preferRelativeResize="0"/>
          <p:nvPr/>
        </p:nvPicPr>
        <p:blipFill rotWithShape="1">
          <a:blip r:embed="rId2"/>
          <a:srcRect/>
          <a:stretch>
            <a:fillRect/>
          </a:stretch>
        </p:blipFill>
        <p:spPr>
          <a:xfrm>
            <a:off x="10833100" y="176213"/>
            <a:ext cx="1196975" cy="1195387"/>
          </a:xfrm>
          <a:prstGeom prst="rect">
            <a:avLst/>
          </a:prstGeom>
          <a:noFill/>
          <a:ln>
            <a:noFill/>
          </a:ln>
        </p:spPr>
      </p:pic>
    </p:spTree>
  </p:cSld>
  <p:clrMapOvr>
    <a:masterClrMapping/>
  </p:clrMapOvr>
  <p:transition spd="med">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77" name="Shape 177"/>
        <p:cNvGrpSpPr/>
        <p:nvPr/>
      </p:nvGrpSpPr>
      <p:grpSpPr>
        <a:xfrm>
          <a:off x="0" y="0"/>
          <a:ext cx="0" cy="0"/>
          <a:chOff x="0" y="0"/>
          <a:chExt cx="0" cy="0"/>
        </a:xfrm>
      </p:grpSpPr>
      <p:sp>
        <p:nvSpPr>
          <p:cNvPr id="178" name="Google Shape;178;p8"/>
          <p:cNvSpPr txBox="1"/>
          <p:nvPr>
            <p:ph type="title"/>
          </p:nvPr>
        </p:nvSpPr>
        <p:spPr>
          <a:xfrm>
            <a:off x="1219200" y="274638"/>
            <a:ext cx="10363200" cy="760412"/>
          </a:xfrm>
          <a:prstGeom prst="rect">
            <a:avLst/>
          </a:prstGeom>
          <a:noFill/>
          <a:ln>
            <a:noFill/>
          </a:ln>
        </p:spPr>
        <p:txBody>
          <a:bodyPr spcFirstLastPara="1" wrap="square" lIns="91425" tIns="45700" rIns="91425" bIns="91425" anchor="b" anchorCtr="0">
            <a:normAutofit fontScale="90000"/>
          </a:bodyPr>
          <a:lstStyle/>
          <a:p>
            <a:pPr marL="0" lvl="0" indent="0" algn="ctr" rtl="0">
              <a:lnSpc>
                <a:spcPct val="120000"/>
              </a:lnSpc>
              <a:spcBef>
                <a:spcPts val="0"/>
              </a:spcBef>
              <a:spcAft>
                <a:spcPts val="0"/>
              </a:spcAft>
              <a:buNone/>
            </a:pPr>
            <a:r>
              <a:rPr lang="en-US" b="1">
                <a:latin typeface="Times New Roman" panose="02020603050405020304"/>
                <a:ea typeface="Times New Roman" panose="02020603050405020304"/>
                <a:cs typeface="Times New Roman" panose="02020603050405020304"/>
                <a:sym typeface="Times New Roman" panose="02020603050405020304"/>
              </a:rPr>
              <a:t>ADVANTAGES AND APPLICATIONS</a:t>
            </a:r>
            <a:endParaRPr b="1">
              <a:latin typeface="Times New Roman" panose="02020603050405020304"/>
              <a:ea typeface="Times New Roman" panose="02020603050405020304"/>
              <a:cs typeface="Times New Roman" panose="02020603050405020304"/>
              <a:sym typeface="Times New Roman" panose="02020603050405020304"/>
            </a:endParaRPr>
          </a:p>
        </p:txBody>
      </p:sp>
      <p:pic>
        <p:nvPicPr>
          <p:cNvPr id="179" name="Google Shape;179;p8"/>
          <p:cNvPicPr preferRelativeResize="0"/>
          <p:nvPr>
            <p:ph type="body" idx="1"/>
          </p:nvPr>
        </p:nvPicPr>
        <p:blipFill rotWithShape="1">
          <a:blip r:embed="rId1"/>
          <a:srcRect/>
          <a:stretch>
            <a:fillRect/>
          </a:stretch>
        </p:blipFill>
        <p:spPr>
          <a:xfrm>
            <a:off x="336550" y="176213"/>
            <a:ext cx="1355725" cy="836612"/>
          </a:xfrm>
          <a:prstGeom prst="rect">
            <a:avLst/>
          </a:prstGeom>
          <a:noFill/>
          <a:ln>
            <a:noFill/>
          </a:ln>
        </p:spPr>
      </p:pic>
      <p:sp>
        <p:nvSpPr>
          <p:cNvPr id="180" name="Google Shape;180;p8"/>
          <p:cNvSpPr txBox="1"/>
          <p:nvPr>
            <p:ph type="body" idx="2"/>
          </p:nvPr>
        </p:nvSpPr>
        <p:spPr>
          <a:xfrm>
            <a:off x="609600" y="1078173"/>
            <a:ext cx="11055350" cy="5295331"/>
          </a:xfrm>
          <a:prstGeom prst="rect">
            <a:avLst/>
          </a:prstGeom>
          <a:noFill/>
          <a:ln>
            <a:noFill/>
          </a:ln>
        </p:spPr>
        <p:txBody>
          <a:bodyPr spcFirstLastPara="1" wrap="square" lIns="91425" tIns="45700" rIns="91425" bIns="45700" anchor="t" anchorCtr="0">
            <a:noAutofit/>
          </a:bodyPr>
          <a:lstStyle/>
          <a:p>
            <a:pPr marL="274320" lvl="0" indent="-198755" algn="l" rtl="0">
              <a:lnSpc>
                <a:spcPct val="120000"/>
              </a:lnSpc>
              <a:spcBef>
                <a:spcPts val="0"/>
              </a:spcBef>
              <a:spcAft>
                <a:spcPts val="0"/>
              </a:spcAft>
              <a:buSzPts val="1190"/>
              <a:buFont typeface="Noto Sans Symbols"/>
              <a:buNone/>
            </a:pPr>
            <a:endParaRPr lang="en-US" altLang="en-US" b="1"/>
          </a:p>
          <a:p>
            <a:pPr marL="274320" lvl="0" indent="-198755" algn="l" rtl="0">
              <a:lnSpc>
                <a:spcPct val="120000"/>
              </a:lnSpc>
              <a:spcBef>
                <a:spcPts val="0"/>
              </a:spcBef>
              <a:spcAft>
                <a:spcPts val="0"/>
              </a:spcAft>
              <a:buSzPts val="1190"/>
              <a:buFont typeface="Noto Sans Symbols"/>
              <a:buNone/>
            </a:pPr>
            <a:r>
              <a:rPr lang="en-US" altLang="en-US" sz="2400" b="1">
                <a:latin typeface="Times New Roman" panose="02020603050405020304" charset="0"/>
                <a:cs typeface="Times New Roman" panose="02020603050405020304" charset="0"/>
              </a:rPr>
              <a:t>APPLICATIONS</a:t>
            </a:r>
            <a:endParaRPr lang="en-US" altLang="en-US" sz="2400" b="1">
              <a:latin typeface="Times New Roman" panose="02020603050405020304" charset="0"/>
              <a:cs typeface="Times New Roman" panose="02020603050405020304" charset="0"/>
            </a:endParaRPr>
          </a:p>
          <a:p>
            <a:pPr marL="532765" lvl="0" indent="-457200" algn="l" rtl="0">
              <a:lnSpc>
                <a:spcPct val="120000"/>
              </a:lnSpc>
              <a:spcBef>
                <a:spcPts val="0"/>
              </a:spcBef>
              <a:spcAft>
                <a:spcPts val="0"/>
              </a:spcAft>
              <a:buSzPts val="1190"/>
              <a:buFont typeface="Wingdings" panose="05000000000000000000" charset="0"/>
              <a:buChar char="Ø"/>
            </a:pPr>
            <a:r>
              <a:rPr lang="en-US" altLang="en-US" sz="2400" b="1">
                <a:latin typeface="Times New Roman" panose="02020603050405020304" charset="0"/>
                <a:cs typeface="Times New Roman" panose="02020603050405020304" charset="0"/>
              </a:rPr>
              <a:t>Industrial Monitoring:</a:t>
            </a:r>
            <a:r>
              <a:rPr lang="en-US" altLang="en-US" sz="2400">
                <a:latin typeface="Times New Roman" panose="02020603050405020304" charset="0"/>
                <a:cs typeface="Times New Roman" panose="02020603050405020304" charset="0"/>
              </a:rPr>
              <a:t> Detects vibrations in machinery to prevent malfunctions.</a:t>
            </a:r>
            <a:endParaRPr lang="en-US" altLang="en-US" sz="2400">
              <a:latin typeface="Times New Roman" panose="02020603050405020304" charset="0"/>
              <a:cs typeface="Times New Roman" panose="02020603050405020304" charset="0"/>
            </a:endParaRPr>
          </a:p>
          <a:p>
            <a:pPr marL="532765" lvl="0" indent="-457200" algn="l" rtl="0">
              <a:lnSpc>
                <a:spcPct val="120000"/>
              </a:lnSpc>
              <a:spcBef>
                <a:spcPts val="0"/>
              </a:spcBef>
              <a:spcAft>
                <a:spcPts val="0"/>
              </a:spcAft>
              <a:buSzPts val="1190"/>
              <a:buFont typeface="Wingdings" panose="05000000000000000000" charset="0"/>
              <a:buChar char="Ø"/>
            </a:pPr>
            <a:r>
              <a:rPr lang="en-US" altLang="en-US" sz="2400" b="1">
                <a:latin typeface="Times New Roman" panose="02020603050405020304" charset="0"/>
                <a:cs typeface="Times New Roman" panose="02020603050405020304" charset="0"/>
              </a:rPr>
              <a:t>Security Systems: </a:t>
            </a:r>
            <a:r>
              <a:rPr lang="en-US" altLang="en-US" sz="2400">
                <a:latin typeface="Times New Roman" panose="02020603050405020304" charset="0"/>
                <a:cs typeface="Times New Roman" panose="02020603050405020304" charset="0"/>
              </a:rPr>
              <a:t>Alerts for unauthorized movements or disturbances.</a:t>
            </a:r>
            <a:endParaRPr lang="en-US" altLang="en-US" sz="2400">
              <a:latin typeface="Times New Roman" panose="02020603050405020304" charset="0"/>
              <a:cs typeface="Times New Roman" panose="02020603050405020304" charset="0"/>
            </a:endParaRPr>
          </a:p>
          <a:p>
            <a:pPr marL="532765" lvl="0" indent="-457200" algn="l" rtl="0">
              <a:lnSpc>
                <a:spcPct val="120000"/>
              </a:lnSpc>
              <a:spcBef>
                <a:spcPts val="0"/>
              </a:spcBef>
              <a:spcAft>
                <a:spcPts val="0"/>
              </a:spcAft>
              <a:buSzPts val="1190"/>
              <a:buFont typeface="Wingdings" panose="05000000000000000000" charset="0"/>
              <a:buChar char="Ø"/>
            </a:pPr>
            <a:r>
              <a:rPr lang="en-US" altLang="en-US" sz="2400" b="1">
                <a:latin typeface="Times New Roman" panose="02020603050405020304" charset="0"/>
                <a:cs typeface="Times New Roman" panose="02020603050405020304" charset="0"/>
              </a:rPr>
              <a:t>Educational Projects:</a:t>
            </a:r>
            <a:r>
              <a:rPr lang="en-US" altLang="en-US" sz="2400">
                <a:latin typeface="Times New Roman" panose="02020603050405020304" charset="0"/>
                <a:cs typeface="Times New Roman" panose="02020603050405020304" charset="0"/>
              </a:rPr>
              <a:t> Demonstrates analog electronics principles in academic settings.</a:t>
            </a:r>
            <a:endParaRPr lang="en-US" altLang="en-US" sz="2400">
              <a:latin typeface="Times New Roman" panose="02020603050405020304" charset="0"/>
              <a:cs typeface="Times New Roman" panose="02020603050405020304" charset="0"/>
            </a:endParaRPr>
          </a:p>
          <a:p>
            <a:pPr marL="532765" lvl="0" indent="-457200" algn="l" rtl="0">
              <a:lnSpc>
                <a:spcPct val="120000"/>
              </a:lnSpc>
              <a:spcBef>
                <a:spcPts val="0"/>
              </a:spcBef>
              <a:spcAft>
                <a:spcPts val="0"/>
              </a:spcAft>
              <a:buSzPts val="1190"/>
              <a:buFont typeface="Wingdings" panose="05000000000000000000" charset="0"/>
              <a:buChar char="Ø"/>
            </a:pPr>
            <a:r>
              <a:rPr lang="en-US" altLang="en-US" sz="2400" b="1">
                <a:latin typeface="Times New Roman" panose="02020603050405020304" charset="0"/>
                <a:cs typeface="Times New Roman" panose="02020603050405020304" charset="0"/>
              </a:rPr>
              <a:t>Earthquake Models:</a:t>
            </a:r>
            <a:r>
              <a:rPr lang="en-US" altLang="en-US" sz="2400">
                <a:latin typeface="Times New Roman" panose="02020603050405020304" charset="0"/>
                <a:cs typeface="Times New Roman" panose="02020603050405020304" charset="0"/>
              </a:rPr>
              <a:t> Simulates and detects small-scale seismic activities</a:t>
            </a:r>
            <a:r>
              <a:rPr lang="en-US" altLang="en-US"/>
              <a:t>.</a:t>
            </a:r>
            <a:endParaRPr lang="en-US" altLang="en-US"/>
          </a:p>
        </p:txBody>
      </p:sp>
      <p:pic>
        <p:nvPicPr>
          <p:cNvPr id="181" name="Google Shape;181;p8"/>
          <p:cNvPicPr preferRelativeResize="0"/>
          <p:nvPr/>
        </p:nvPicPr>
        <p:blipFill rotWithShape="1">
          <a:blip r:embed="rId2"/>
          <a:srcRect/>
          <a:stretch>
            <a:fillRect/>
          </a:stretch>
        </p:blipFill>
        <p:spPr>
          <a:xfrm>
            <a:off x="10833100" y="176213"/>
            <a:ext cx="1196975" cy="1195387"/>
          </a:xfrm>
          <a:prstGeom prst="rect">
            <a:avLst/>
          </a:prstGeom>
          <a:noFill/>
          <a:ln>
            <a:noFill/>
          </a:ln>
        </p:spPr>
      </p:pic>
    </p:spTree>
  </p:cSld>
  <p:clrMapOvr>
    <a:masterClrMapping/>
  </p:clrMapOvr>
  <p:transition spd="med">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86" name="Shape 186"/>
        <p:cNvGrpSpPr/>
        <p:nvPr/>
      </p:nvGrpSpPr>
      <p:grpSpPr>
        <a:xfrm>
          <a:off x="0" y="0"/>
          <a:ext cx="0" cy="0"/>
          <a:chOff x="0" y="0"/>
          <a:chExt cx="0" cy="0"/>
        </a:xfrm>
      </p:grpSpPr>
      <p:sp>
        <p:nvSpPr>
          <p:cNvPr id="187" name="Google Shape;187;p9"/>
          <p:cNvSpPr txBox="1"/>
          <p:nvPr>
            <p:ph type="title"/>
          </p:nvPr>
        </p:nvSpPr>
        <p:spPr>
          <a:xfrm>
            <a:off x="1219200" y="274638"/>
            <a:ext cx="10363200" cy="760412"/>
          </a:xfrm>
          <a:prstGeom prst="rect">
            <a:avLst/>
          </a:prstGeom>
          <a:noFill/>
          <a:ln>
            <a:noFill/>
          </a:ln>
        </p:spPr>
        <p:txBody>
          <a:bodyPr spcFirstLastPara="1" wrap="square" lIns="91425" tIns="45700" rIns="91425" bIns="91425" anchor="b" anchorCtr="0">
            <a:normAutofit fontScale="90000"/>
          </a:bodyPr>
          <a:lstStyle/>
          <a:p>
            <a:pPr marL="0" lvl="0" indent="0" algn="ctr" rtl="0">
              <a:lnSpc>
                <a:spcPct val="120000"/>
              </a:lnSpc>
              <a:spcBef>
                <a:spcPts val="0"/>
              </a:spcBef>
              <a:spcAft>
                <a:spcPts val="0"/>
              </a:spcAft>
              <a:buNone/>
            </a:pPr>
            <a:r>
              <a:rPr lang="en-US" b="1">
                <a:latin typeface="Times New Roman" panose="02020603050405020304"/>
                <a:ea typeface="Times New Roman" panose="02020603050405020304"/>
                <a:cs typeface="Times New Roman" panose="02020603050405020304"/>
                <a:sym typeface="Times New Roman" panose="02020603050405020304"/>
              </a:rPr>
              <a:t>CONCLUSION</a:t>
            </a:r>
            <a:endParaRPr b="1">
              <a:latin typeface="Times New Roman" panose="02020603050405020304"/>
              <a:ea typeface="Times New Roman" panose="02020603050405020304"/>
              <a:cs typeface="Times New Roman" panose="02020603050405020304"/>
              <a:sym typeface="Times New Roman" panose="02020603050405020304"/>
            </a:endParaRPr>
          </a:p>
        </p:txBody>
      </p:sp>
      <p:pic>
        <p:nvPicPr>
          <p:cNvPr id="188" name="Google Shape;188;p9"/>
          <p:cNvPicPr preferRelativeResize="0"/>
          <p:nvPr>
            <p:ph type="body" idx="1"/>
          </p:nvPr>
        </p:nvPicPr>
        <p:blipFill rotWithShape="1">
          <a:blip r:embed="rId1"/>
          <a:srcRect/>
          <a:stretch>
            <a:fillRect/>
          </a:stretch>
        </p:blipFill>
        <p:spPr>
          <a:xfrm>
            <a:off x="336550" y="176213"/>
            <a:ext cx="1355725" cy="836612"/>
          </a:xfrm>
          <a:prstGeom prst="rect">
            <a:avLst/>
          </a:prstGeom>
          <a:noFill/>
          <a:ln>
            <a:noFill/>
          </a:ln>
        </p:spPr>
      </p:pic>
      <p:sp>
        <p:nvSpPr>
          <p:cNvPr id="189" name="Google Shape;189;p9"/>
          <p:cNvSpPr txBox="1"/>
          <p:nvPr>
            <p:ph type="body" idx="2"/>
          </p:nvPr>
        </p:nvSpPr>
        <p:spPr>
          <a:xfrm>
            <a:off x="609600" y="1078230"/>
            <a:ext cx="11055350" cy="5671185"/>
          </a:xfrm>
          <a:prstGeom prst="rect">
            <a:avLst/>
          </a:prstGeom>
          <a:noFill/>
          <a:ln>
            <a:noFill/>
          </a:ln>
        </p:spPr>
        <p:txBody>
          <a:bodyPr spcFirstLastPara="1" wrap="square" lIns="91425" tIns="45700" rIns="91425" bIns="45700" anchor="t" anchorCtr="0">
            <a:noAutofit/>
          </a:bodyPr>
          <a:lstStyle/>
          <a:p>
            <a:pPr marL="274320" lvl="0" indent="-198755" algn="just" rtl="0">
              <a:lnSpc>
                <a:spcPct val="115000"/>
              </a:lnSpc>
              <a:spcBef>
                <a:spcPts val="0"/>
              </a:spcBef>
              <a:buSzPts val="1190"/>
              <a:buFont typeface="Noto Sans Symbols"/>
              <a:buNone/>
            </a:pPr>
            <a:r>
              <a:rPr lang="en-US" altLang="en-US" sz="2400">
                <a:latin typeface="Times New Roman" panose="02020603050405020304" charset="0"/>
                <a:cs typeface="Times New Roman" panose="02020603050405020304" charset="0"/>
              </a:rPr>
              <a:t>           </a:t>
            </a:r>
            <a:endParaRPr lang="en-US" altLang="en-US" sz="2400">
              <a:latin typeface="Times New Roman" panose="02020603050405020304" charset="0"/>
              <a:cs typeface="Times New Roman" panose="02020603050405020304" charset="0"/>
            </a:endParaRPr>
          </a:p>
          <a:p>
            <a:pPr marL="274320" lvl="0" indent="-198755" algn="just" rtl="0">
              <a:lnSpc>
                <a:spcPct val="115000"/>
              </a:lnSpc>
              <a:spcBef>
                <a:spcPts val="0"/>
              </a:spcBef>
              <a:buSzPts val="1190"/>
              <a:buFont typeface="Noto Sans Symbols"/>
              <a:buNone/>
            </a:pPr>
            <a:r>
              <a:rPr lang="en-US" altLang="en-US" sz="2400">
                <a:latin typeface="Times New Roman" panose="02020603050405020304" charset="0"/>
                <a:cs typeface="Times New Roman" panose="02020603050405020304" charset="0"/>
              </a:rPr>
              <a:t>          The vibration sensing system effectively demonstrates the application of analog electronics in detecting mechanical disturbances and providing real-time feedback. Using an NE555 timer in monostable mode and a nail-spring vibration analyser, the system converts vibrations into electrical signals, triggering an LED to visually indicate the event. This cost-effective and reliable design highlights the practical utility of simple analog circuits while offering a hands-on learning experience in signal processing and circuit design. </a:t>
            </a:r>
            <a:endParaRPr lang="en-US" altLang="en-US" sz="2400">
              <a:latin typeface="Times New Roman" panose="02020603050405020304" charset="0"/>
              <a:cs typeface="Times New Roman" panose="02020603050405020304" charset="0"/>
            </a:endParaRPr>
          </a:p>
          <a:p>
            <a:pPr marL="274320" lvl="0" indent="-198755" algn="just" rtl="0">
              <a:lnSpc>
                <a:spcPct val="115000"/>
              </a:lnSpc>
              <a:spcBef>
                <a:spcPts val="0"/>
              </a:spcBef>
              <a:buSzPts val="1190"/>
              <a:buFont typeface="Noto Sans Symbols"/>
              <a:buNone/>
            </a:pPr>
            <a:r>
              <a:rPr lang="en-US" altLang="en-US" sz="2400">
                <a:latin typeface="Times New Roman" panose="02020603050405020304" charset="0"/>
                <a:cs typeface="Times New Roman" panose="02020603050405020304" charset="0"/>
              </a:rPr>
              <a:t>           </a:t>
            </a:r>
            <a:endParaRPr lang="en-US" altLang="en-US" sz="2400">
              <a:latin typeface="Times New Roman" panose="02020603050405020304" charset="0"/>
              <a:cs typeface="Times New Roman" panose="02020603050405020304" charset="0"/>
            </a:endParaRPr>
          </a:p>
          <a:p>
            <a:pPr marL="274320" lvl="0" indent="-198755" algn="just" rtl="0">
              <a:lnSpc>
                <a:spcPct val="115000"/>
              </a:lnSpc>
              <a:spcBef>
                <a:spcPts val="0"/>
              </a:spcBef>
              <a:buSzPts val="1190"/>
              <a:buFont typeface="Noto Sans Symbols"/>
              <a:buNone/>
            </a:pPr>
            <a:r>
              <a:rPr lang="en-US" altLang="en-US" sz="2400">
                <a:latin typeface="Times New Roman" panose="02020603050405020304" charset="0"/>
                <a:cs typeface="Times New Roman" panose="02020603050405020304" charset="0"/>
              </a:rPr>
              <a:t>            Additionally, the project lays the groundwork for future enhancements, such as improved sensitivity, multimodal feedback, data logging, and wireless transmission, making it a versatile and scalable solution for industrial, educational, and security applications.</a:t>
            </a:r>
            <a:endParaRPr lang="en-US" altLang="en-US" sz="2400">
              <a:latin typeface="Times New Roman" panose="02020603050405020304" charset="0"/>
              <a:cs typeface="Times New Roman" panose="02020603050405020304" charset="0"/>
            </a:endParaRPr>
          </a:p>
        </p:txBody>
      </p:sp>
      <p:pic>
        <p:nvPicPr>
          <p:cNvPr id="190" name="Google Shape;190;p9"/>
          <p:cNvPicPr preferRelativeResize="0"/>
          <p:nvPr/>
        </p:nvPicPr>
        <p:blipFill rotWithShape="1">
          <a:blip r:embed="rId2"/>
          <a:srcRect/>
          <a:stretch>
            <a:fillRect/>
          </a:stretch>
        </p:blipFill>
        <p:spPr>
          <a:xfrm>
            <a:off x="10833100" y="176213"/>
            <a:ext cx="1196975" cy="1195387"/>
          </a:xfrm>
          <a:prstGeom prst="rect">
            <a:avLst/>
          </a:prstGeom>
          <a:noFill/>
          <a:ln>
            <a:noFill/>
          </a:ln>
        </p:spPr>
      </p:pic>
    </p:spTree>
  </p:cSld>
  <p:clrMapOvr>
    <a:masterClrMapping/>
  </p:clrMapOvr>
  <p:transition spd="med">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95" name="Shape 195"/>
        <p:cNvGrpSpPr/>
        <p:nvPr/>
      </p:nvGrpSpPr>
      <p:grpSpPr>
        <a:xfrm>
          <a:off x="0" y="0"/>
          <a:ext cx="0" cy="0"/>
          <a:chOff x="0" y="0"/>
          <a:chExt cx="0" cy="0"/>
        </a:xfrm>
      </p:grpSpPr>
      <p:sp>
        <p:nvSpPr>
          <p:cNvPr id="196" name="Google Shape;196;p10"/>
          <p:cNvSpPr txBox="1"/>
          <p:nvPr>
            <p:ph type="title"/>
          </p:nvPr>
        </p:nvSpPr>
        <p:spPr>
          <a:xfrm>
            <a:off x="1219200" y="274638"/>
            <a:ext cx="10363200" cy="760412"/>
          </a:xfrm>
          <a:prstGeom prst="rect">
            <a:avLst/>
          </a:prstGeom>
          <a:noFill/>
          <a:ln>
            <a:noFill/>
          </a:ln>
        </p:spPr>
        <p:txBody>
          <a:bodyPr spcFirstLastPara="1" wrap="square" lIns="91425" tIns="45700" rIns="91425" bIns="91425" anchor="b" anchorCtr="0">
            <a:normAutofit fontScale="90000"/>
          </a:bodyPr>
          <a:lstStyle/>
          <a:p>
            <a:pPr marL="0" lvl="0" indent="0" algn="ctr" rtl="0">
              <a:lnSpc>
                <a:spcPct val="120000"/>
              </a:lnSpc>
              <a:spcBef>
                <a:spcPts val="0"/>
              </a:spcBef>
              <a:spcAft>
                <a:spcPts val="0"/>
              </a:spcAft>
              <a:buNone/>
            </a:pPr>
            <a:r>
              <a:rPr lang="en-US" b="1">
                <a:latin typeface="Times New Roman" panose="02020603050405020304"/>
                <a:ea typeface="Times New Roman" panose="02020603050405020304"/>
                <a:cs typeface="Times New Roman" panose="02020603050405020304"/>
                <a:sym typeface="Times New Roman" panose="02020603050405020304"/>
              </a:rPr>
              <a:t>FUTURE ENHANCEMENT</a:t>
            </a:r>
            <a:endParaRPr b="1">
              <a:latin typeface="Times New Roman" panose="02020603050405020304"/>
              <a:ea typeface="Times New Roman" panose="02020603050405020304"/>
              <a:cs typeface="Times New Roman" panose="02020603050405020304"/>
              <a:sym typeface="Times New Roman" panose="02020603050405020304"/>
            </a:endParaRPr>
          </a:p>
        </p:txBody>
      </p:sp>
      <p:pic>
        <p:nvPicPr>
          <p:cNvPr id="197" name="Google Shape;197;p10"/>
          <p:cNvPicPr preferRelativeResize="0"/>
          <p:nvPr>
            <p:ph type="body" idx="1"/>
          </p:nvPr>
        </p:nvPicPr>
        <p:blipFill rotWithShape="1">
          <a:blip r:embed="rId1"/>
          <a:srcRect/>
          <a:stretch>
            <a:fillRect/>
          </a:stretch>
        </p:blipFill>
        <p:spPr>
          <a:xfrm>
            <a:off x="336550" y="176213"/>
            <a:ext cx="1355725" cy="836612"/>
          </a:xfrm>
          <a:prstGeom prst="rect">
            <a:avLst/>
          </a:prstGeom>
          <a:noFill/>
          <a:ln>
            <a:noFill/>
          </a:ln>
        </p:spPr>
      </p:pic>
      <p:sp>
        <p:nvSpPr>
          <p:cNvPr id="198" name="Google Shape;198;p10"/>
          <p:cNvSpPr txBox="1"/>
          <p:nvPr>
            <p:ph type="body" idx="2"/>
          </p:nvPr>
        </p:nvSpPr>
        <p:spPr>
          <a:xfrm>
            <a:off x="609600" y="1078173"/>
            <a:ext cx="11055350" cy="5295331"/>
          </a:xfrm>
          <a:prstGeom prst="rect">
            <a:avLst/>
          </a:prstGeom>
          <a:noFill/>
          <a:ln>
            <a:noFill/>
          </a:ln>
        </p:spPr>
        <p:txBody>
          <a:bodyPr spcFirstLastPara="1" wrap="square" lIns="91425" tIns="45700" rIns="91425" bIns="45700" anchor="t" anchorCtr="0">
            <a:noAutofit/>
          </a:bodyPr>
          <a:lstStyle/>
          <a:p>
            <a:pPr marL="274320" lvl="0" indent="-198755" algn="l" rtl="0">
              <a:lnSpc>
                <a:spcPct val="120000"/>
              </a:lnSpc>
              <a:spcBef>
                <a:spcPts val="0"/>
              </a:spcBef>
              <a:spcAft>
                <a:spcPts val="0"/>
              </a:spcAft>
              <a:buSzPts val="1190"/>
              <a:buFont typeface="Noto Sans Symbols"/>
              <a:buNone/>
            </a:pPr>
            <a:endParaRPr lang="en-US" altLang="en-US" sz="2400" b="1">
              <a:latin typeface="Times New Roman" panose="02020603050405020304" charset="0"/>
              <a:cs typeface="Times New Roman" panose="02020603050405020304" charset="0"/>
            </a:endParaRPr>
          </a:p>
          <a:p>
            <a:pPr marL="274320" lvl="0" indent="-198755" algn="l" rtl="0">
              <a:lnSpc>
                <a:spcPct val="120000"/>
              </a:lnSpc>
              <a:spcBef>
                <a:spcPts val="0"/>
              </a:spcBef>
              <a:spcAft>
                <a:spcPts val="0"/>
              </a:spcAft>
              <a:buSzPts val="1190"/>
              <a:buFont typeface="Noto Sans Symbols"/>
              <a:buNone/>
            </a:pPr>
            <a:endParaRPr lang="en-US" altLang="en-US" sz="2400" b="1">
              <a:latin typeface="Times New Roman" panose="02020603050405020304" charset="0"/>
              <a:cs typeface="Times New Roman" panose="02020603050405020304" charset="0"/>
            </a:endParaRPr>
          </a:p>
          <a:p>
            <a:pPr marL="418465" lvl="0" indent="-342900" algn="just" rtl="0">
              <a:lnSpc>
                <a:spcPct val="120000"/>
              </a:lnSpc>
              <a:spcBef>
                <a:spcPts val="0"/>
              </a:spcBef>
              <a:spcAft>
                <a:spcPts val="0"/>
              </a:spcAft>
              <a:buSzPts val="1190"/>
              <a:buFont typeface="Wingdings" panose="05000000000000000000" charset="0"/>
              <a:buChar char="Ø"/>
            </a:pPr>
            <a:r>
              <a:rPr lang="en-US" altLang="en-US" sz="2400" b="1">
                <a:latin typeface="Times New Roman" panose="02020603050405020304" charset="0"/>
                <a:cs typeface="Times New Roman" panose="02020603050405020304" charset="0"/>
              </a:rPr>
              <a:t>Adjustable Sensitivity:</a:t>
            </a:r>
            <a:r>
              <a:rPr lang="en-US" altLang="en-US" sz="2400">
                <a:latin typeface="Times New Roman" panose="02020603050405020304" charset="0"/>
                <a:cs typeface="Times New Roman" panose="02020603050405020304" charset="0"/>
              </a:rPr>
              <a:t> Integrate a potentiometer to fine-tune vibration sensitivity for diverse applications.</a:t>
            </a:r>
            <a:endParaRPr lang="en-US" altLang="en-US" sz="2400">
              <a:latin typeface="Times New Roman" panose="02020603050405020304" charset="0"/>
              <a:cs typeface="Times New Roman" panose="02020603050405020304" charset="0"/>
            </a:endParaRPr>
          </a:p>
          <a:p>
            <a:pPr marL="418465" lvl="0" indent="-342900" algn="just" rtl="0">
              <a:lnSpc>
                <a:spcPct val="120000"/>
              </a:lnSpc>
              <a:spcBef>
                <a:spcPts val="0"/>
              </a:spcBef>
              <a:spcAft>
                <a:spcPts val="0"/>
              </a:spcAft>
              <a:buSzPts val="1190"/>
              <a:buFont typeface="Wingdings" panose="05000000000000000000" charset="0"/>
              <a:buChar char="Ø"/>
            </a:pPr>
            <a:r>
              <a:rPr lang="en-US" altLang="en-US" sz="2400" b="1">
                <a:latin typeface="Times New Roman" panose="02020603050405020304" charset="0"/>
                <a:cs typeface="Times New Roman" panose="02020603050405020304" charset="0"/>
              </a:rPr>
              <a:t>Multimodal Feedback: </a:t>
            </a:r>
            <a:r>
              <a:rPr lang="en-US" altLang="en-US" sz="2400">
                <a:latin typeface="Times New Roman" panose="02020603050405020304" charset="0"/>
                <a:cs typeface="Times New Roman" panose="02020603050405020304" charset="0"/>
              </a:rPr>
              <a:t>Add a buzzer for audible alerts alongside the LED.</a:t>
            </a:r>
            <a:endParaRPr lang="en-US" altLang="en-US" sz="2400">
              <a:latin typeface="Times New Roman" panose="02020603050405020304" charset="0"/>
              <a:cs typeface="Times New Roman" panose="02020603050405020304" charset="0"/>
            </a:endParaRPr>
          </a:p>
          <a:p>
            <a:pPr marL="418465" lvl="0" indent="-342900" algn="just" rtl="0">
              <a:lnSpc>
                <a:spcPct val="120000"/>
              </a:lnSpc>
              <a:spcBef>
                <a:spcPts val="0"/>
              </a:spcBef>
              <a:spcAft>
                <a:spcPts val="0"/>
              </a:spcAft>
              <a:buSzPts val="1190"/>
              <a:buFont typeface="Wingdings" panose="05000000000000000000" charset="0"/>
              <a:buChar char="Ø"/>
            </a:pPr>
            <a:r>
              <a:rPr lang="en-US" altLang="en-US" sz="2400" b="1">
                <a:latin typeface="Times New Roman" panose="02020603050405020304" charset="0"/>
                <a:cs typeface="Times New Roman" panose="02020603050405020304" charset="0"/>
              </a:rPr>
              <a:t>Data Recording: </a:t>
            </a:r>
            <a:r>
              <a:rPr lang="en-US" altLang="en-US" sz="2400">
                <a:latin typeface="Times New Roman" panose="02020603050405020304" charset="0"/>
                <a:cs typeface="Times New Roman" panose="02020603050405020304" charset="0"/>
              </a:rPr>
              <a:t>Introduce a microcontroller to log vibration events for analysis.</a:t>
            </a:r>
            <a:endParaRPr lang="en-US" altLang="en-US" sz="2400">
              <a:latin typeface="Times New Roman" panose="02020603050405020304" charset="0"/>
              <a:cs typeface="Times New Roman" panose="02020603050405020304" charset="0"/>
            </a:endParaRPr>
          </a:p>
          <a:p>
            <a:pPr marL="418465" lvl="0" indent="-342900" algn="just" rtl="0">
              <a:lnSpc>
                <a:spcPct val="120000"/>
              </a:lnSpc>
              <a:spcBef>
                <a:spcPts val="0"/>
              </a:spcBef>
              <a:spcAft>
                <a:spcPts val="0"/>
              </a:spcAft>
              <a:buSzPts val="1190"/>
              <a:buFont typeface="Wingdings" panose="05000000000000000000" charset="0"/>
              <a:buChar char="Ø"/>
            </a:pPr>
            <a:r>
              <a:rPr lang="en-US" altLang="en-US" sz="2400" b="1">
                <a:latin typeface="Times New Roman" panose="02020603050405020304" charset="0"/>
                <a:cs typeface="Times New Roman" panose="02020603050405020304" charset="0"/>
              </a:rPr>
              <a:t>Remote Monitoring: </a:t>
            </a:r>
            <a:r>
              <a:rPr lang="en-US" altLang="en-US" sz="2400">
                <a:latin typeface="Times New Roman" panose="02020603050405020304" charset="0"/>
                <a:cs typeface="Times New Roman" panose="02020603050405020304" charset="0"/>
              </a:rPr>
              <a:t>Incorporate wireless modules to transmit data to a remote device.</a:t>
            </a:r>
            <a:endParaRPr sz="2400">
              <a:latin typeface="Times New Roman" panose="02020603050405020304" charset="0"/>
              <a:ea typeface="Times New Roman" panose="02020603050405020304"/>
              <a:cs typeface="Times New Roman" panose="02020603050405020304" charset="0"/>
              <a:sym typeface="Times New Roman" panose="02020603050405020304"/>
            </a:endParaRPr>
          </a:p>
        </p:txBody>
      </p:sp>
      <p:pic>
        <p:nvPicPr>
          <p:cNvPr id="199" name="Google Shape;199;p10"/>
          <p:cNvPicPr preferRelativeResize="0"/>
          <p:nvPr/>
        </p:nvPicPr>
        <p:blipFill rotWithShape="1">
          <a:blip r:embed="rId2"/>
          <a:srcRect/>
          <a:stretch>
            <a:fillRect/>
          </a:stretch>
        </p:blipFill>
        <p:spPr>
          <a:xfrm>
            <a:off x="10833100" y="176213"/>
            <a:ext cx="1196975" cy="1195387"/>
          </a:xfrm>
          <a:prstGeom prst="rect">
            <a:avLst/>
          </a:prstGeom>
          <a:noFill/>
          <a:ln>
            <a:noFill/>
          </a:ln>
        </p:spPr>
      </p:pic>
    </p:spTree>
  </p:cSld>
  <p:clrMapOvr>
    <a:masterClrMapping/>
  </p:clrMapOvr>
  <p:transition spd="med">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203" name="Shape 203"/>
        <p:cNvGrpSpPr/>
        <p:nvPr/>
      </p:nvGrpSpPr>
      <p:grpSpPr>
        <a:xfrm>
          <a:off x="0" y="0"/>
          <a:ext cx="0" cy="0"/>
          <a:chOff x="0" y="0"/>
          <a:chExt cx="0" cy="0"/>
        </a:xfrm>
      </p:grpSpPr>
      <p:sp>
        <p:nvSpPr>
          <p:cNvPr id="204" name="Google Shape;204;p11"/>
          <p:cNvSpPr txBox="1"/>
          <p:nvPr>
            <p:ph type="title"/>
          </p:nvPr>
        </p:nvSpPr>
        <p:spPr>
          <a:xfrm>
            <a:off x="1774825" y="2708275"/>
            <a:ext cx="9144000" cy="1066800"/>
          </a:xfrm>
          <a:prstGeom prst="rect">
            <a:avLst/>
          </a:prstGeom>
          <a:noFill/>
          <a:ln>
            <a:noFill/>
          </a:ln>
        </p:spPr>
        <p:txBody>
          <a:bodyPr spcFirstLastPara="1" wrap="square" lIns="91425" tIns="45700" rIns="91425" bIns="91425" anchor="b" anchorCtr="0">
            <a:normAutofit/>
          </a:bodyPr>
          <a:lstStyle/>
          <a:p>
            <a:pPr marL="0" lvl="0" indent="0" algn="ctr" rtl="0">
              <a:spcBef>
                <a:spcPts val="0"/>
              </a:spcBef>
              <a:spcAft>
                <a:spcPts val="0"/>
              </a:spcAft>
              <a:buNone/>
            </a:pPr>
            <a:r>
              <a:rPr lang="en-US" b="1">
                <a:solidFill>
                  <a:srgbClr val="8B7B57"/>
                </a:solidFill>
                <a:latin typeface="Times New Roman" panose="02020603050405020304"/>
                <a:ea typeface="Times New Roman" panose="02020603050405020304"/>
                <a:cs typeface="Times New Roman" panose="02020603050405020304"/>
                <a:sym typeface="Times New Roman" panose="02020603050405020304"/>
              </a:rPr>
              <a:t>THANK YOU</a:t>
            </a:r>
            <a:endParaRPr lang="en-US" b="1">
              <a:solidFill>
                <a:srgbClr val="8B7B57"/>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205" name="Google Shape;205;p11"/>
          <p:cNvPicPr preferRelativeResize="0"/>
          <p:nvPr>
            <p:ph type="body" idx="4294967295"/>
          </p:nvPr>
        </p:nvPicPr>
        <p:blipFill rotWithShape="1">
          <a:blip r:embed="rId1"/>
          <a:srcRect/>
          <a:stretch>
            <a:fillRect/>
          </a:stretch>
        </p:blipFill>
        <p:spPr>
          <a:xfrm>
            <a:off x="496888" y="330200"/>
            <a:ext cx="1092200" cy="674688"/>
          </a:xfrm>
          <a:prstGeom prst="rect">
            <a:avLst/>
          </a:prstGeom>
          <a:noFill/>
          <a:ln>
            <a:noFill/>
          </a:ln>
        </p:spPr>
      </p:pic>
      <p:pic>
        <p:nvPicPr>
          <p:cNvPr id="206" name="Google Shape;206;p11"/>
          <p:cNvPicPr preferRelativeResize="0"/>
          <p:nvPr/>
        </p:nvPicPr>
        <p:blipFill rotWithShape="1">
          <a:blip r:embed="rId2"/>
          <a:srcRect/>
          <a:stretch>
            <a:fillRect/>
          </a:stretch>
        </p:blipFill>
        <p:spPr>
          <a:xfrm>
            <a:off x="10833100" y="176213"/>
            <a:ext cx="1196975" cy="1195387"/>
          </a:xfrm>
          <a:prstGeom prst="rect">
            <a:avLst/>
          </a:prstGeom>
          <a:noFill/>
          <a:ln>
            <a:noFill/>
          </a:ln>
        </p:spPr>
      </p:pic>
    </p:spTree>
  </p:cSld>
  <p:clrMapOvr>
    <a:masterClrMapping/>
  </p:clrMapOvr>
  <p:transition spd="med">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14" name="Shape 114"/>
        <p:cNvGrpSpPr/>
        <p:nvPr/>
      </p:nvGrpSpPr>
      <p:grpSpPr>
        <a:xfrm>
          <a:off x="0" y="0"/>
          <a:ext cx="0" cy="0"/>
          <a:chOff x="0" y="0"/>
          <a:chExt cx="0" cy="0"/>
        </a:xfrm>
      </p:grpSpPr>
      <p:sp>
        <p:nvSpPr>
          <p:cNvPr id="115" name="Google Shape;115;p2"/>
          <p:cNvSpPr txBox="1"/>
          <p:nvPr>
            <p:ph type="title"/>
          </p:nvPr>
        </p:nvSpPr>
        <p:spPr>
          <a:xfrm>
            <a:off x="1219200" y="274638"/>
            <a:ext cx="10363200" cy="760412"/>
          </a:xfrm>
          <a:prstGeom prst="rect">
            <a:avLst/>
          </a:prstGeom>
          <a:noFill/>
          <a:ln>
            <a:noFill/>
          </a:ln>
        </p:spPr>
        <p:txBody>
          <a:bodyPr spcFirstLastPara="1" wrap="square" lIns="91425" tIns="45700" rIns="91425" bIns="91425" anchor="b" anchorCtr="0">
            <a:normAutofit/>
          </a:bodyPr>
          <a:lstStyle/>
          <a:p>
            <a:pPr marL="0" lvl="0" indent="0" algn="ctr" rtl="0">
              <a:spcBef>
                <a:spcPts val="0"/>
              </a:spcBef>
              <a:spcAft>
                <a:spcPts val="0"/>
              </a:spcAft>
              <a:buNone/>
            </a:pPr>
            <a:r>
              <a:rPr lang="en-US" b="1">
                <a:solidFill>
                  <a:srgbClr val="8B7B57"/>
                </a:solidFill>
                <a:latin typeface="Times New Roman" panose="02020603050405020304"/>
                <a:ea typeface="Times New Roman" panose="02020603050405020304"/>
                <a:cs typeface="Times New Roman" panose="02020603050405020304"/>
                <a:sym typeface="Times New Roman" panose="02020603050405020304"/>
              </a:rPr>
              <a:t>OUTLINE</a:t>
            </a:r>
            <a:endParaRPr b="1">
              <a:solidFill>
                <a:srgbClr val="8B7B57"/>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116" name="Google Shape;116;p2"/>
          <p:cNvPicPr preferRelativeResize="0"/>
          <p:nvPr>
            <p:ph type="body" idx="1"/>
          </p:nvPr>
        </p:nvPicPr>
        <p:blipFill rotWithShape="1">
          <a:blip r:embed="rId1"/>
          <a:srcRect/>
          <a:stretch>
            <a:fillRect/>
          </a:stretch>
        </p:blipFill>
        <p:spPr>
          <a:xfrm>
            <a:off x="336550" y="176213"/>
            <a:ext cx="1355725" cy="836612"/>
          </a:xfrm>
          <a:prstGeom prst="rect">
            <a:avLst/>
          </a:prstGeom>
          <a:noFill/>
          <a:ln>
            <a:noFill/>
          </a:ln>
        </p:spPr>
      </p:pic>
      <p:sp>
        <p:nvSpPr>
          <p:cNvPr id="117" name="Google Shape;117;p2"/>
          <p:cNvSpPr txBox="1"/>
          <p:nvPr>
            <p:ph type="body" idx="2"/>
          </p:nvPr>
        </p:nvSpPr>
        <p:spPr>
          <a:xfrm>
            <a:off x="609600" y="1371600"/>
            <a:ext cx="11055350" cy="5001904"/>
          </a:xfrm>
          <a:prstGeom prst="rect">
            <a:avLst/>
          </a:prstGeom>
          <a:noFill/>
          <a:ln>
            <a:noFill/>
          </a:ln>
        </p:spPr>
        <p:txBody>
          <a:bodyPr spcFirstLastPara="1" wrap="square" lIns="91425" tIns="45700" rIns="91425" bIns="45700" anchor="t" anchorCtr="0">
            <a:noAutofit/>
          </a:bodyPr>
          <a:lstStyle/>
          <a:p>
            <a:pPr marL="273050" lvl="0" indent="-273050" algn="l" rtl="0">
              <a:lnSpc>
                <a:spcPct val="120000"/>
              </a:lnSpc>
              <a:spcBef>
                <a:spcPts val="0"/>
              </a:spcBef>
              <a:spcAft>
                <a:spcPts val="0"/>
              </a:spcAft>
              <a:buSzPts val="1700"/>
              <a:buFont typeface="Noto Sans Symbols"/>
              <a:buChar char="❑"/>
            </a:pPr>
            <a:r>
              <a:rPr lang="en-US" sz="2000" b="1">
                <a:latin typeface="Times New Roman" panose="02020603050405020304"/>
                <a:ea typeface="Times New Roman" panose="02020603050405020304"/>
                <a:cs typeface="Times New Roman" panose="02020603050405020304"/>
                <a:sym typeface="Times New Roman" panose="02020603050405020304"/>
              </a:rPr>
              <a:t>ABSTRACT</a:t>
            </a:r>
            <a:endParaRPr lang="en-US" sz="2000" b="1">
              <a:latin typeface="Times New Roman" panose="02020603050405020304"/>
              <a:ea typeface="Times New Roman" panose="02020603050405020304"/>
              <a:cs typeface="Times New Roman" panose="02020603050405020304"/>
              <a:sym typeface="Times New Roman" panose="02020603050405020304"/>
            </a:endParaRPr>
          </a:p>
          <a:p>
            <a:pPr marL="273050" lvl="0" indent="-273050" algn="l" rtl="0">
              <a:lnSpc>
                <a:spcPct val="120000"/>
              </a:lnSpc>
              <a:spcBef>
                <a:spcPts val="1600"/>
              </a:spcBef>
              <a:spcAft>
                <a:spcPts val="0"/>
              </a:spcAft>
              <a:buSzPts val="1700"/>
              <a:buFont typeface="Noto Sans Symbols"/>
              <a:buChar char="❑"/>
            </a:pPr>
            <a:r>
              <a:rPr lang="en-US" sz="2000" b="1">
                <a:latin typeface="Times New Roman" panose="02020603050405020304"/>
                <a:ea typeface="Times New Roman" panose="02020603050405020304"/>
                <a:cs typeface="Times New Roman" panose="02020603050405020304"/>
                <a:sym typeface="Times New Roman" panose="02020603050405020304"/>
              </a:rPr>
              <a:t>INTRODUCTION</a:t>
            </a:r>
            <a:endParaRPr sz="2000" b="1">
              <a:latin typeface="Times New Roman" panose="02020603050405020304"/>
              <a:ea typeface="Times New Roman" panose="02020603050405020304"/>
              <a:cs typeface="Times New Roman" panose="02020603050405020304"/>
              <a:sym typeface="Times New Roman" panose="02020603050405020304"/>
            </a:endParaRPr>
          </a:p>
          <a:p>
            <a:pPr marL="273050" lvl="0" indent="-292100" algn="l" rtl="0">
              <a:lnSpc>
                <a:spcPct val="120000"/>
              </a:lnSpc>
              <a:spcBef>
                <a:spcPts val="1600"/>
              </a:spcBef>
              <a:spcAft>
                <a:spcPts val="0"/>
              </a:spcAft>
              <a:buSzPts val="2000"/>
              <a:buFont typeface="Times New Roman" panose="02020603050405020304"/>
              <a:buChar char="❑"/>
            </a:pPr>
            <a:r>
              <a:rPr lang="en-US" sz="2000" b="1">
                <a:latin typeface="Times New Roman" panose="02020603050405020304"/>
                <a:ea typeface="Times New Roman" panose="02020603050405020304"/>
                <a:cs typeface="Times New Roman" panose="02020603050405020304"/>
                <a:sym typeface="Times New Roman" panose="02020603050405020304"/>
              </a:rPr>
              <a:t>PROBLEM STATEMENT</a:t>
            </a:r>
            <a:endParaRPr sz="2000" b="1">
              <a:latin typeface="Times New Roman" panose="02020603050405020304"/>
              <a:ea typeface="Times New Roman" panose="02020603050405020304"/>
              <a:cs typeface="Times New Roman" panose="02020603050405020304"/>
              <a:sym typeface="Times New Roman" panose="02020603050405020304"/>
            </a:endParaRPr>
          </a:p>
          <a:p>
            <a:pPr marL="273050" lvl="0" indent="-273050" algn="l" rtl="0">
              <a:lnSpc>
                <a:spcPct val="120000"/>
              </a:lnSpc>
              <a:spcBef>
                <a:spcPts val="1600"/>
              </a:spcBef>
              <a:spcAft>
                <a:spcPts val="0"/>
              </a:spcAft>
              <a:buSzPts val="1700"/>
              <a:buFont typeface="Noto Sans Symbols"/>
              <a:buChar char="❑"/>
            </a:pPr>
            <a:r>
              <a:rPr lang="en-US" sz="2000" b="1">
                <a:latin typeface="Times New Roman" panose="02020603050405020304"/>
                <a:ea typeface="Times New Roman" panose="02020603050405020304"/>
                <a:cs typeface="Times New Roman" panose="02020603050405020304"/>
                <a:sym typeface="Times New Roman" panose="02020603050405020304"/>
              </a:rPr>
              <a:t>OBJECTIVE</a:t>
            </a:r>
            <a:endParaRPr lang="en-US" sz="2000" b="1">
              <a:latin typeface="Times New Roman" panose="02020603050405020304"/>
              <a:ea typeface="Times New Roman" panose="02020603050405020304"/>
              <a:cs typeface="Times New Roman" panose="02020603050405020304"/>
              <a:sym typeface="Times New Roman" panose="02020603050405020304"/>
            </a:endParaRPr>
          </a:p>
          <a:p>
            <a:pPr marL="273050" lvl="0" indent="-273050" algn="l" rtl="0">
              <a:lnSpc>
                <a:spcPct val="120000"/>
              </a:lnSpc>
              <a:spcBef>
                <a:spcPts val="1600"/>
              </a:spcBef>
              <a:spcAft>
                <a:spcPts val="0"/>
              </a:spcAft>
              <a:buSzPts val="1700"/>
              <a:buFont typeface="Noto Sans Symbols"/>
              <a:buChar char="❑"/>
            </a:pPr>
            <a:r>
              <a:rPr lang="en-US" sz="2000" b="1">
                <a:latin typeface="Times New Roman" panose="02020603050405020304"/>
                <a:ea typeface="Times New Roman" panose="02020603050405020304"/>
                <a:cs typeface="Times New Roman" panose="02020603050405020304"/>
                <a:sym typeface="Times New Roman" panose="02020603050405020304"/>
              </a:rPr>
              <a:t>HARDWARE MODULE</a:t>
            </a:r>
            <a:endParaRPr lang="en-US" sz="2000" b="1">
              <a:latin typeface="Times New Roman" panose="02020603050405020304"/>
              <a:ea typeface="Times New Roman" panose="02020603050405020304"/>
              <a:cs typeface="Times New Roman" panose="02020603050405020304"/>
              <a:sym typeface="Times New Roman" panose="02020603050405020304"/>
            </a:endParaRPr>
          </a:p>
          <a:p>
            <a:pPr marL="273050" lvl="0" indent="-273050" algn="l" rtl="0">
              <a:lnSpc>
                <a:spcPct val="120000"/>
              </a:lnSpc>
              <a:spcBef>
                <a:spcPts val="1600"/>
              </a:spcBef>
              <a:spcAft>
                <a:spcPts val="0"/>
              </a:spcAft>
              <a:buSzPts val="1700"/>
              <a:buFont typeface="Noto Sans Symbols"/>
              <a:buChar char="❑"/>
            </a:pPr>
            <a:r>
              <a:rPr lang="en-US" sz="2000" b="1">
                <a:latin typeface="Times New Roman" panose="02020603050405020304"/>
                <a:ea typeface="Times New Roman" panose="02020603050405020304"/>
                <a:cs typeface="Times New Roman" panose="02020603050405020304"/>
                <a:sym typeface="Times New Roman" panose="02020603050405020304"/>
              </a:rPr>
              <a:t>RESULTS AND DISCUSSION</a:t>
            </a:r>
            <a:endParaRPr lang="en-US" sz="2000" b="1">
              <a:latin typeface="Times New Roman" panose="02020603050405020304"/>
              <a:ea typeface="Times New Roman" panose="02020603050405020304"/>
              <a:cs typeface="Times New Roman" panose="02020603050405020304"/>
              <a:sym typeface="Times New Roman" panose="02020603050405020304"/>
            </a:endParaRPr>
          </a:p>
          <a:p>
            <a:pPr marL="273050" lvl="0" indent="-273050" algn="l" rtl="0">
              <a:lnSpc>
                <a:spcPct val="120000"/>
              </a:lnSpc>
              <a:spcBef>
                <a:spcPts val="1600"/>
              </a:spcBef>
              <a:spcAft>
                <a:spcPts val="0"/>
              </a:spcAft>
              <a:buSzPts val="1700"/>
              <a:buFont typeface="Noto Sans Symbols"/>
              <a:buChar char="❑"/>
            </a:pPr>
            <a:r>
              <a:rPr lang="en-US" sz="2000" b="1">
                <a:latin typeface="Times New Roman" panose="02020603050405020304"/>
                <a:ea typeface="Times New Roman" panose="02020603050405020304"/>
                <a:cs typeface="Times New Roman" panose="02020603050405020304"/>
                <a:sym typeface="Times New Roman" panose="02020603050405020304"/>
              </a:rPr>
              <a:t>ADVANTAGES AND APPLICATIONS</a:t>
            </a:r>
            <a:endParaRPr lang="en-US" sz="2000" b="1">
              <a:latin typeface="Times New Roman" panose="02020603050405020304"/>
              <a:ea typeface="Times New Roman" panose="02020603050405020304"/>
              <a:cs typeface="Times New Roman" panose="02020603050405020304"/>
              <a:sym typeface="Times New Roman" panose="02020603050405020304"/>
            </a:endParaRPr>
          </a:p>
          <a:p>
            <a:pPr marL="273050" lvl="0" indent="-273050" algn="l" rtl="0">
              <a:lnSpc>
                <a:spcPct val="120000"/>
              </a:lnSpc>
              <a:spcBef>
                <a:spcPts val="1600"/>
              </a:spcBef>
              <a:spcAft>
                <a:spcPts val="0"/>
              </a:spcAft>
              <a:buSzPts val="1700"/>
              <a:buFont typeface="Noto Sans Symbols"/>
              <a:buChar char="❑"/>
            </a:pPr>
            <a:r>
              <a:rPr lang="en-US" sz="2000" b="1">
                <a:latin typeface="Times New Roman" panose="02020603050405020304"/>
                <a:ea typeface="Times New Roman" panose="02020603050405020304"/>
                <a:cs typeface="Times New Roman" panose="02020603050405020304"/>
                <a:sym typeface="Times New Roman" panose="02020603050405020304"/>
              </a:rPr>
              <a:t>CONCLUSION</a:t>
            </a:r>
            <a:endParaRPr lang="en-US" sz="2000" b="1">
              <a:latin typeface="Times New Roman" panose="02020603050405020304"/>
              <a:ea typeface="Times New Roman" panose="02020603050405020304"/>
              <a:cs typeface="Times New Roman" panose="02020603050405020304"/>
              <a:sym typeface="Times New Roman" panose="02020603050405020304"/>
            </a:endParaRPr>
          </a:p>
          <a:p>
            <a:pPr marL="273050" lvl="0" indent="-273050" algn="l" rtl="0">
              <a:lnSpc>
                <a:spcPct val="120000"/>
              </a:lnSpc>
              <a:spcBef>
                <a:spcPts val="1600"/>
              </a:spcBef>
              <a:spcAft>
                <a:spcPts val="0"/>
              </a:spcAft>
              <a:buSzPts val="1700"/>
              <a:buFont typeface="Noto Sans Symbols"/>
              <a:buChar char="❑"/>
            </a:pPr>
            <a:r>
              <a:rPr lang="en-US" sz="2000" b="1">
                <a:latin typeface="Times New Roman" panose="02020603050405020304"/>
                <a:ea typeface="Times New Roman" panose="02020603050405020304"/>
                <a:cs typeface="Times New Roman" panose="02020603050405020304"/>
                <a:sym typeface="Times New Roman" panose="02020603050405020304"/>
              </a:rPr>
              <a:t>FUTURE ENHANCEMENT</a:t>
            </a:r>
            <a:endParaRPr sz="1400" b="1">
              <a:latin typeface="Times New Roman" panose="02020603050405020304"/>
              <a:ea typeface="Times New Roman" panose="02020603050405020304"/>
              <a:cs typeface="Times New Roman" panose="02020603050405020304"/>
              <a:sym typeface="Times New Roman" panose="02020603050405020304"/>
            </a:endParaRPr>
          </a:p>
          <a:p>
            <a:pPr marL="274320" lvl="0" indent="-198755" algn="l" rtl="0">
              <a:lnSpc>
                <a:spcPct val="120000"/>
              </a:lnSpc>
              <a:spcBef>
                <a:spcPts val="1600"/>
              </a:spcBef>
              <a:spcAft>
                <a:spcPts val="0"/>
              </a:spcAft>
              <a:buSzPts val="1190"/>
              <a:buFont typeface="Noto Sans Symbols"/>
              <a:buNone/>
            </a:pPr>
            <a:endParaRPr sz="1400" b="1">
              <a:latin typeface="Times New Roman" panose="02020603050405020304"/>
              <a:ea typeface="Times New Roman" panose="02020603050405020304"/>
              <a:cs typeface="Times New Roman" panose="02020603050405020304"/>
              <a:sym typeface="Times New Roman" panose="02020603050405020304"/>
            </a:endParaRPr>
          </a:p>
          <a:p>
            <a:pPr marL="274320" lvl="0" indent="-198755" algn="l" rtl="0">
              <a:lnSpc>
                <a:spcPct val="120000"/>
              </a:lnSpc>
              <a:spcBef>
                <a:spcPts val="1600"/>
              </a:spcBef>
              <a:spcAft>
                <a:spcPts val="0"/>
              </a:spcAft>
              <a:buSzPts val="1190"/>
              <a:buFont typeface="Noto Sans Symbols"/>
              <a:buNone/>
            </a:pPr>
            <a:endParaRPr sz="1400" b="1">
              <a:latin typeface="Times New Roman" panose="02020603050405020304"/>
              <a:ea typeface="Times New Roman" panose="02020603050405020304"/>
              <a:cs typeface="Times New Roman" panose="02020603050405020304"/>
              <a:sym typeface="Times New Roman" panose="02020603050405020304"/>
            </a:endParaRPr>
          </a:p>
          <a:p>
            <a:pPr marL="274320" lvl="0" indent="-198755" algn="l" rtl="0">
              <a:lnSpc>
                <a:spcPct val="120000"/>
              </a:lnSpc>
              <a:spcBef>
                <a:spcPts val="1600"/>
              </a:spcBef>
              <a:spcAft>
                <a:spcPts val="0"/>
              </a:spcAft>
              <a:buSzPts val="1190"/>
              <a:buFont typeface="Noto Sans Symbols"/>
              <a:buNone/>
            </a:pPr>
            <a:endParaRPr sz="1400" b="1">
              <a:latin typeface="Times New Roman" panose="02020603050405020304"/>
              <a:ea typeface="Times New Roman" panose="02020603050405020304"/>
              <a:cs typeface="Times New Roman" panose="02020603050405020304"/>
              <a:sym typeface="Times New Roman" panose="02020603050405020304"/>
            </a:endParaRPr>
          </a:p>
          <a:p>
            <a:pPr marL="274320" lvl="0" indent="-198755" algn="l" rtl="0">
              <a:spcBef>
                <a:spcPts val="1380"/>
              </a:spcBef>
              <a:spcAft>
                <a:spcPts val="0"/>
              </a:spcAft>
              <a:buSzPts val="1190"/>
              <a:buFont typeface="Noto Sans Symbols"/>
              <a:buNone/>
            </a:pPr>
            <a:endParaRPr sz="1400">
              <a:latin typeface="Times New Roman" panose="02020603050405020304"/>
              <a:ea typeface="Times New Roman" panose="02020603050405020304"/>
              <a:cs typeface="Times New Roman" panose="02020603050405020304"/>
              <a:sym typeface="Times New Roman" panose="02020603050405020304"/>
            </a:endParaRPr>
          </a:p>
        </p:txBody>
      </p:sp>
      <p:pic>
        <p:nvPicPr>
          <p:cNvPr id="118" name="Google Shape;118;p2"/>
          <p:cNvPicPr preferRelativeResize="0"/>
          <p:nvPr/>
        </p:nvPicPr>
        <p:blipFill rotWithShape="1">
          <a:blip r:embed="rId2"/>
          <a:srcRect/>
          <a:stretch>
            <a:fillRect/>
          </a:stretch>
        </p:blipFill>
        <p:spPr>
          <a:xfrm>
            <a:off x="10833100" y="176213"/>
            <a:ext cx="1196975" cy="1195387"/>
          </a:xfrm>
          <a:prstGeom prst="rect">
            <a:avLst/>
          </a:prstGeom>
          <a:noFill/>
          <a:ln>
            <a:noFill/>
          </a:ln>
        </p:spPr>
      </p:pic>
    </p:spTree>
  </p:cSld>
  <p:clrMapOvr>
    <a:masterClrMapping/>
  </p:clrMapOvr>
  <p:transition spd="med">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23" name="Shape 123"/>
        <p:cNvGrpSpPr/>
        <p:nvPr/>
      </p:nvGrpSpPr>
      <p:grpSpPr>
        <a:xfrm>
          <a:off x="0" y="0"/>
          <a:ext cx="0" cy="0"/>
          <a:chOff x="0" y="0"/>
          <a:chExt cx="0" cy="0"/>
        </a:xfrm>
      </p:grpSpPr>
      <p:sp>
        <p:nvSpPr>
          <p:cNvPr id="124" name="Google Shape;124;p3"/>
          <p:cNvSpPr txBox="1"/>
          <p:nvPr>
            <p:ph type="title"/>
          </p:nvPr>
        </p:nvSpPr>
        <p:spPr>
          <a:xfrm>
            <a:off x="1219200" y="274638"/>
            <a:ext cx="10363200" cy="760412"/>
          </a:xfrm>
          <a:prstGeom prst="rect">
            <a:avLst/>
          </a:prstGeom>
          <a:noFill/>
          <a:ln>
            <a:noFill/>
          </a:ln>
        </p:spPr>
        <p:txBody>
          <a:bodyPr spcFirstLastPara="1" wrap="square" lIns="91425" tIns="45700" rIns="91425" bIns="91425" anchor="b" anchorCtr="0">
            <a:normAutofit fontScale="90000"/>
          </a:bodyPr>
          <a:lstStyle/>
          <a:p>
            <a:pPr marL="0" lvl="0" indent="0" algn="ctr" rtl="0">
              <a:lnSpc>
                <a:spcPct val="120000"/>
              </a:lnSpc>
              <a:spcBef>
                <a:spcPts val="0"/>
              </a:spcBef>
              <a:spcAft>
                <a:spcPts val="0"/>
              </a:spcAft>
              <a:buNone/>
            </a:pPr>
            <a:r>
              <a:rPr lang="en-US" b="1">
                <a:latin typeface="Times New Roman" panose="02020603050405020304"/>
                <a:ea typeface="Times New Roman" panose="02020603050405020304"/>
                <a:cs typeface="Times New Roman" panose="02020603050405020304"/>
                <a:sym typeface="Times New Roman" panose="02020603050405020304"/>
              </a:rPr>
              <a:t>ABSTRACT</a:t>
            </a:r>
            <a:endParaRPr lang="en-US" b="1">
              <a:latin typeface="Times New Roman" panose="02020603050405020304"/>
              <a:ea typeface="Times New Roman" panose="02020603050405020304"/>
              <a:cs typeface="Times New Roman" panose="02020603050405020304"/>
              <a:sym typeface="Times New Roman" panose="02020603050405020304"/>
            </a:endParaRPr>
          </a:p>
        </p:txBody>
      </p:sp>
      <p:pic>
        <p:nvPicPr>
          <p:cNvPr id="125" name="Google Shape;125;p3"/>
          <p:cNvPicPr preferRelativeResize="0"/>
          <p:nvPr>
            <p:ph type="body" idx="1"/>
          </p:nvPr>
        </p:nvPicPr>
        <p:blipFill rotWithShape="1">
          <a:blip r:embed="rId1"/>
          <a:srcRect/>
          <a:stretch>
            <a:fillRect/>
          </a:stretch>
        </p:blipFill>
        <p:spPr>
          <a:xfrm>
            <a:off x="336550" y="176213"/>
            <a:ext cx="1355725" cy="836612"/>
          </a:xfrm>
          <a:prstGeom prst="rect">
            <a:avLst/>
          </a:prstGeom>
          <a:noFill/>
          <a:ln>
            <a:noFill/>
          </a:ln>
        </p:spPr>
      </p:pic>
      <p:sp>
        <p:nvSpPr>
          <p:cNvPr id="126" name="Google Shape;126;p3"/>
          <p:cNvSpPr txBox="1"/>
          <p:nvPr>
            <p:ph type="body" idx="2"/>
          </p:nvPr>
        </p:nvSpPr>
        <p:spPr>
          <a:xfrm>
            <a:off x="609600" y="1078173"/>
            <a:ext cx="11055350" cy="5295331"/>
          </a:xfrm>
          <a:prstGeom prst="rect">
            <a:avLst/>
          </a:prstGeom>
          <a:noFill/>
          <a:ln>
            <a:noFill/>
          </a:ln>
        </p:spPr>
        <p:txBody>
          <a:bodyPr spcFirstLastPara="1" wrap="square" lIns="91425" tIns="45700" rIns="91425" bIns="45700" anchor="t" anchorCtr="0">
            <a:noAutofit/>
          </a:bodyPr>
          <a:lstStyle/>
          <a:p>
            <a:pPr marL="274320" lvl="0" indent="-198755" algn="l" rtl="0">
              <a:lnSpc>
                <a:spcPct val="120000"/>
              </a:lnSpc>
              <a:spcBef>
                <a:spcPts val="0"/>
              </a:spcBef>
              <a:spcAft>
                <a:spcPts val="0"/>
              </a:spcAft>
              <a:buSzPts val="1190"/>
              <a:buFont typeface="Noto Sans Symbols"/>
              <a:buNone/>
            </a:pPr>
            <a:endParaRPr lang="en-US" altLang="en-US" sz="2000">
              <a:latin typeface="Times New Roman" panose="02020603050405020304" charset="0"/>
              <a:cs typeface="Times New Roman" panose="02020603050405020304" charset="0"/>
            </a:endParaRPr>
          </a:p>
          <a:p>
            <a:pPr marL="274320" lvl="0" indent="-198755" algn="just" rtl="0">
              <a:lnSpc>
                <a:spcPct val="115000"/>
              </a:lnSpc>
              <a:spcBef>
                <a:spcPts val="0"/>
              </a:spcBef>
              <a:buSzPts val="1190"/>
              <a:buFont typeface="Noto Sans Symbols"/>
              <a:buNone/>
            </a:pPr>
            <a:r>
              <a:rPr lang="en-US" altLang="en-US" sz="2000">
                <a:latin typeface="Times New Roman" panose="02020603050405020304" charset="0"/>
                <a:cs typeface="Times New Roman" panose="02020603050405020304" charset="0"/>
              </a:rPr>
              <a:t>       </a:t>
            </a:r>
            <a:r>
              <a:rPr lang="en-US" altLang="en-US" sz="2400">
                <a:latin typeface="Times New Roman" panose="02020603050405020304" charset="0"/>
                <a:cs typeface="Times New Roman" panose="02020603050405020304" charset="0"/>
              </a:rPr>
              <a:t>  The vibration detector is an innovative analog circuit designed to sense vibrations and provide real-time visual feedback using an LED. This project employs a simple yet effective mechanism where a vibration analyser (a nail mounted on a spring) converts mechanical motion into an electrical signal. The NE555 timer, configured in monostable mode, processes this signal to trigger an LED, which glows to indicate vibrations. The system demonstrates practical applications of analog electronic components in detecting environmental or mechanical disturbances. It is cost-effective, straightforward, and serves as an excellent learning tool for understanding analog electronics.</a:t>
            </a:r>
            <a:endParaRPr lang="en-US" altLang="en-US" sz="2400">
              <a:latin typeface="Times New Roman" panose="02020603050405020304" charset="0"/>
              <a:cs typeface="Times New Roman" panose="02020603050405020304" charset="0"/>
            </a:endParaRPr>
          </a:p>
        </p:txBody>
      </p:sp>
      <p:pic>
        <p:nvPicPr>
          <p:cNvPr id="127" name="Google Shape;127;p3"/>
          <p:cNvPicPr preferRelativeResize="0"/>
          <p:nvPr/>
        </p:nvPicPr>
        <p:blipFill rotWithShape="1">
          <a:blip r:embed="rId2"/>
          <a:srcRect/>
          <a:stretch>
            <a:fillRect/>
          </a:stretch>
        </p:blipFill>
        <p:spPr>
          <a:xfrm>
            <a:off x="10833100" y="176213"/>
            <a:ext cx="1196975" cy="1195387"/>
          </a:xfrm>
          <a:prstGeom prst="rect">
            <a:avLst/>
          </a:prstGeom>
          <a:noFill/>
          <a:ln>
            <a:noFill/>
          </a:ln>
        </p:spPr>
      </p:pic>
    </p:spTree>
  </p:cSld>
  <p:clrMapOvr>
    <a:masterClrMapping/>
  </p:clrMapOvr>
  <p:transition spd="med">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32" name="Shape 132"/>
        <p:cNvGrpSpPr/>
        <p:nvPr/>
      </p:nvGrpSpPr>
      <p:grpSpPr>
        <a:xfrm>
          <a:off x="0" y="0"/>
          <a:ext cx="0" cy="0"/>
          <a:chOff x="0" y="0"/>
          <a:chExt cx="0" cy="0"/>
        </a:xfrm>
      </p:grpSpPr>
      <p:sp>
        <p:nvSpPr>
          <p:cNvPr id="133" name="Google Shape;133;p4"/>
          <p:cNvSpPr txBox="1"/>
          <p:nvPr>
            <p:ph type="title"/>
          </p:nvPr>
        </p:nvSpPr>
        <p:spPr>
          <a:xfrm>
            <a:off x="1219200" y="274638"/>
            <a:ext cx="10363200" cy="760412"/>
          </a:xfrm>
          <a:prstGeom prst="rect">
            <a:avLst/>
          </a:prstGeom>
          <a:noFill/>
          <a:ln>
            <a:noFill/>
          </a:ln>
        </p:spPr>
        <p:txBody>
          <a:bodyPr spcFirstLastPara="1" wrap="square" lIns="91425" tIns="45700" rIns="91425" bIns="91425" anchor="b" anchorCtr="0">
            <a:normAutofit fontScale="90000"/>
          </a:bodyPr>
          <a:lstStyle/>
          <a:p>
            <a:pPr marL="0" lvl="0" indent="0" algn="ctr" rtl="0">
              <a:lnSpc>
                <a:spcPct val="120000"/>
              </a:lnSpc>
              <a:spcBef>
                <a:spcPts val="0"/>
              </a:spcBef>
              <a:spcAft>
                <a:spcPts val="0"/>
              </a:spcAft>
              <a:buNone/>
            </a:pPr>
            <a:r>
              <a:rPr lang="en-US" b="1">
                <a:latin typeface="Times New Roman" panose="02020603050405020304"/>
                <a:ea typeface="Times New Roman" panose="02020603050405020304"/>
                <a:cs typeface="Times New Roman" panose="02020603050405020304"/>
                <a:sym typeface="Times New Roman" panose="02020603050405020304"/>
              </a:rPr>
              <a:t>INTRODUCTION</a:t>
            </a:r>
            <a:endParaRPr b="1">
              <a:latin typeface="Times New Roman" panose="02020603050405020304"/>
              <a:ea typeface="Times New Roman" panose="02020603050405020304"/>
              <a:cs typeface="Times New Roman" panose="02020603050405020304"/>
              <a:sym typeface="Times New Roman" panose="02020603050405020304"/>
            </a:endParaRPr>
          </a:p>
        </p:txBody>
      </p:sp>
      <p:pic>
        <p:nvPicPr>
          <p:cNvPr id="134" name="Google Shape;134;p4"/>
          <p:cNvPicPr preferRelativeResize="0"/>
          <p:nvPr>
            <p:ph type="body" idx="1"/>
          </p:nvPr>
        </p:nvPicPr>
        <p:blipFill rotWithShape="1">
          <a:blip r:embed="rId1"/>
          <a:srcRect/>
          <a:stretch>
            <a:fillRect/>
          </a:stretch>
        </p:blipFill>
        <p:spPr>
          <a:xfrm>
            <a:off x="336550" y="176213"/>
            <a:ext cx="1355725" cy="836612"/>
          </a:xfrm>
          <a:prstGeom prst="rect">
            <a:avLst/>
          </a:prstGeom>
          <a:noFill/>
          <a:ln>
            <a:noFill/>
          </a:ln>
        </p:spPr>
      </p:pic>
      <p:sp>
        <p:nvSpPr>
          <p:cNvPr id="135" name="Google Shape;135;p4"/>
          <p:cNvSpPr txBox="1"/>
          <p:nvPr>
            <p:ph type="body" idx="2"/>
          </p:nvPr>
        </p:nvSpPr>
        <p:spPr>
          <a:xfrm>
            <a:off x="609600" y="1078173"/>
            <a:ext cx="11055350" cy="5295331"/>
          </a:xfrm>
          <a:prstGeom prst="rect">
            <a:avLst/>
          </a:prstGeom>
          <a:noFill/>
          <a:ln>
            <a:noFill/>
          </a:ln>
        </p:spPr>
        <p:txBody>
          <a:bodyPr spcFirstLastPara="1" wrap="square" lIns="91425" tIns="45700" rIns="91425" bIns="45700" anchor="t" anchorCtr="0">
            <a:noAutofit/>
          </a:bodyPr>
          <a:lstStyle/>
          <a:p>
            <a:pPr marL="274320" lvl="0" indent="-198755" algn="just" rtl="0">
              <a:lnSpc>
                <a:spcPct val="120000"/>
              </a:lnSpc>
              <a:spcBef>
                <a:spcPts val="0"/>
              </a:spcBef>
              <a:spcAft>
                <a:spcPts val="0"/>
              </a:spcAft>
              <a:buSzPts val="1190"/>
              <a:buFont typeface="Noto Sans Symbols"/>
              <a:buNone/>
            </a:pPr>
            <a:endParaRPr lang="en-US" altLang="en-US">
              <a:latin typeface="Times New Roman" panose="02020603050405020304" charset="0"/>
              <a:cs typeface="Times New Roman" panose="02020603050405020304" charset="0"/>
            </a:endParaRPr>
          </a:p>
          <a:p>
            <a:pPr marL="274320" lvl="0" indent="-198755" algn="just" rtl="0">
              <a:lnSpc>
                <a:spcPct val="115000"/>
              </a:lnSpc>
              <a:spcBef>
                <a:spcPts val="0"/>
              </a:spcBef>
              <a:buSzPts val="1190"/>
              <a:buFont typeface="Noto Sans Symbols"/>
              <a:buNone/>
            </a:pPr>
            <a:r>
              <a:rPr lang="en-US" altLang="en-US">
                <a:latin typeface="Times New Roman" panose="02020603050405020304" charset="0"/>
                <a:cs typeface="Times New Roman" panose="02020603050405020304" charset="0"/>
              </a:rPr>
              <a:t>       </a:t>
            </a:r>
            <a:r>
              <a:rPr lang="en-US" altLang="en-US" sz="2400">
                <a:latin typeface="Times New Roman" panose="02020603050405020304" charset="0"/>
                <a:cs typeface="Times New Roman" panose="02020603050405020304" charset="0"/>
              </a:rPr>
              <a:t>Vibrations, whether in machinery, structures, or natural phenomena, are critical indicators of underlying issues or events. Detecting and monitoring these vibrations can prevent potential failures, enhance safety, and ensure operational efficiency. This project leverages analog circuitry to create a basic yet functional vibration detection system. Using the NE555 timer as the core component, this system detects mechanical disturbances and provides an immediate LED indication. The simplicity of the design makes it ideal for applications in educational environments and small-scale monitoring systems while fostering hands-on understanding of analog electronics principles.</a:t>
            </a:r>
            <a:endParaRPr sz="2400">
              <a:latin typeface="Times New Roman" panose="02020603050405020304" charset="0"/>
              <a:ea typeface="Times New Roman" panose="02020603050405020304"/>
              <a:cs typeface="Times New Roman" panose="02020603050405020304" charset="0"/>
              <a:sym typeface="Times New Roman" panose="02020603050405020304"/>
            </a:endParaRPr>
          </a:p>
        </p:txBody>
      </p:sp>
      <p:pic>
        <p:nvPicPr>
          <p:cNvPr id="136" name="Google Shape;136;p4"/>
          <p:cNvPicPr preferRelativeResize="0"/>
          <p:nvPr/>
        </p:nvPicPr>
        <p:blipFill rotWithShape="1">
          <a:blip r:embed="rId2"/>
          <a:srcRect/>
          <a:stretch>
            <a:fillRect/>
          </a:stretch>
        </p:blipFill>
        <p:spPr>
          <a:xfrm>
            <a:off x="10833100" y="176213"/>
            <a:ext cx="1196975" cy="1195387"/>
          </a:xfrm>
          <a:prstGeom prst="rect">
            <a:avLst/>
          </a:prstGeom>
          <a:noFill/>
          <a:ln>
            <a:noFill/>
          </a:ln>
        </p:spPr>
      </p:pic>
    </p:spTree>
  </p:cSld>
  <p:clrMapOvr>
    <a:masterClrMapping/>
  </p:clrMapOvr>
  <p:transition spd="med">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41" name="Shape 141"/>
        <p:cNvGrpSpPr/>
        <p:nvPr/>
      </p:nvGrpSpPr>
      <p:grpSpPr>
        <a:xfrm>
          <a:off x="0" y="0"/>
          <a:ext cx="0" cy="0"/>
          <a:chOff x="0" y="0"/>
          <a:chExt cx="0" cy="0"/>
        </a:xfrm>
      </p:grpSpPr>
      <p:sp>
        <p:nvSpPr>
          <p:cNvPr id="142" name="Google Shape;142;g226a085125f240bd_0"/>
          <p:cNvSpPr txBox="1"/>
          <p:nvPr>
            <p:ph type="title"/>
          </p:nvPr>
        </p:nvSpPr>
        <p:spPr>
          <a:xfrm>
            <a:off x="1219200" y="274638"/>
            <a:ext cx="10363200" cy="760500"/>
          </a:xfrm>
          <a:prstGeom prst="rect">
            <a:avLst/>
          </a:prstGeom>
          <a:noFill/>
          <a:ln>
            <a:noFill/>
          </a:ln>
        </p:spPr>
        <p:txBody>
          <a:bodyPr spcFirstLastPara="1" wrap="square" lIns="91425" tIns="45700" rIns="91425" bIns="91425" anchor="b" anchorCtr="0">
            <a:normAutofit fontScale="90000"/>
          </a:bodyPr>
          <a:lstStyle/>
          <a:p>
            <a:pPr marL="0" lvl="0" indent="0" algn="ctr" rtl="0">
              <a:lnSpc>
                <a:spcPct val="120000"/>
              </a:lnSpc>
              <a:spcBef>
                <a:spcPts val="0"/>
              </a:spcBef>
              <a:spcAft>
                <a:spcPts val="0"/>
              </a:spcAft>
              <a:buNone/>
            </a:pPr>
            <a:r>
              <a:rPr lang="en-US" b="1">
                <a:latin typeface="Times New Roman" panose="02020603050405020304"/>
                <a:ea typeface="Times New Roman" panose="02020603050405020304"/>
                <a:cs typeface="Times New Roman" panose="02020603050405020304"/>
                <a:sym typeface="Times New Roman" panose="02020603050405020304"/>
              </a:rPr>
              <a:t>PROBLEM STATEMENT</a:t>
            </a:r>
            <a:endParaRPr b="1">
              <a:latin typeface="Times New Roman" panose="02020603050405020304"/>
              <a:ea typeface="Times New Roman" panose="02020603050405020304"/>
              <a:cs typeface="Times New Roman" panose="02020603050405020304"/>
              <a:sym typeface="Times New Roman" panose="02020603050405020304"/>
            </a:endParaRPr>
          </a:p>
        </p:txBody>
      </p:sp>
      <p:pic>
        <p:nvPicPr>
          <p:cNvPr id="143" name="Google Shape;143;g226a085125f240bd_0"/>
          <p:cNvPicPr preferRelativeResize="0"/>
          <p:nvPr>
            <p:ph type="body" idx="1"/>
          </p:nvPr>
        </p:nvPicPr>
        <p:blipFill rotWithShape="1">
          <a:blip r:embed="rId1"/>
          <a:srcRect/>
          <a:stretch>
            <a:fillRect/>
          </a:stretch>
        </p:blipFill>
        <p:spPr>
          <a:xfrm>
            <a:off x="336550" y="176213"/>
            <a:ext cx="1355700" cy="836700"/>
          </a:xfrm>
          <a:prstGeom prst="rect">
            <a:avLst/>
          </a:prstGeom>
          <a:noFill/>
          <a:ln>
            <a:noFill/>
          </a:ln>
        </p:spPr>
      </p:pic>
      <p:sp>
        <p:nvSpPr>
          <p:cNvPr id="144" name="Google Shape;144;g226a085125f240bd_0"/>
          <p:cNvSpPr txBox="1"/>
          <p:nvPr>
            <p:ph type="body" idx="2"/>
          </p:nvPr>
        </p:nvSpPr>
        <p:spPr>
          <a:xfrm>
            <a:off x="609600" y="1078173"/>
            <a:ext cx="11055300" cy="5295300"/>
          </a:xfrm>
          <a:prstGeom prst="rect">
            <a:avLst/>
          </a:prstGeom>
          <a:noFill/>
          <a:ln>
            <a:noFill/>
          </a:ln>
        </p:spPr>
        <p:txBody>
          <a:bodyPr spcFirstLastPara="1" wrap="square" lIns="91425" tIns="45700" rIns="91425" bIns="45700" anchor="t" anchorCtr="0">
            <a:noAutofit/>
          </a:bodyPr>
          <a:lstStyle/>
          <a:p>
            <a:pPr marL="274320" lvl="0" indent="-198755" algn="l" rtl="0">
              <a:lnSpc>
                <a:spcPct val="120000"/>
              </a:lnSpc>
              <a:spcBef>
                <a:spcPts val="0"/>
              </a:spcBef>
              <a:spcAft>
                <a:spcPts val="0"/>
              </a:spcAft>
              <a:buSzPts val="1190"/>
              <a:buFont typeface="Noto Sans Symbols"/>
              <a:buNone/>
            </a:pPr>
            <a:endParaRPr sz="1400" b="1">
              <a:latin typeface="Times New Roman" panose="02020603050405020304"/>
              <a:ea typeface="Times New Roman" panose="02020603050405020304"/>
              <a:cs typeface="Times New Roman" panose="02020603050405020304"/>
              <a:sym typeface="Times New Roman" panose="02020603050405020304"/>
            </a:endParaRPr>
          </a:p>
          <a:p>
            <a:pPr marL="274320" lvl="0" indent="-198755" algn="just" rtl="0">
              <a:lnSpc>
                <a:spcPct val="120000"/>
              </a:lnSpc>
              <a:spcBef>
                <a:spcPts val="1600"/>
              </a:spcBef>
              <a:spcAft>
                <a:spcPts val="0"/>
              </a:spcAft>
              <a:buSzPts val="1190"/>
              <a:buFont typeface="Noto Sans Symbols"/>
              <a:buNone/>
            </a:pPr>
            <a:r>
              <a:rPr lang="en-US" altLang="en-US">
                <a:latin typeface="Times New Roman" panose="02020603050405020304" charset="0"/>
                <a:cs typeface="Times New Roman" panose="02020603050405020304" charset="0"/>
              </a:rPr>
              <a:t>      </a:t>
            </a:r>
            <a:r>
              <a:rPr lang="en-US" altLang="en-US" sz="2400">
                <a:latin typeface="Times New Roman" panose="02020603050405020304" charset="0"/>
                <a:cs typeface="Times New Roman" panose="02020603050405020304" charset="0"/>
              </a:rPr>
              <a:t> </a:t>
            </a:r>
            <a:endParaRPr lang="en-US" altLang="en-US" sz="2400">
              <a:latin typeface="Times New Roman" panose="02020603050405020304" charset="0"/>
              <a:cs typeface="Times New Roman" panose="02020603050405020304" charset="0"/>
            </a:endParaRPr>
          </a:p>
          <a:p>
            <a:pPr marL="274320" lvl="0" indent="-198755" algn="just" rtl="0">
              <a:lnSpc>
                <a:spcPct val="115000"/>
              </a:lnSpc>
              <a:spcBef>
                <a:spcPts val="1600"/>
              </a:spcBef>
              <a:buSzPts val="1190"/>
              <a:buFont typeface="Noto Sans Symbols"/>
              <a:buNone/>
            </a:pPr>
            <a:r>
              <a:rPr lang="en-US" altLang="en-US" sz="2400">
                <a:latin typeface="Times New Roman" panose="02020603050405020304" charset="0"/>
                <a:cs typeface="Times New Roman" panose="02020603050405020304" charset="0"/>
              </a:rPr>
              <a:t>          Vibrations, if undetected, can lead to significant mechanical failures, safety risks, or missed environmental indicators. There is a need for a low-cost, easily implementable solution to detect vibrations in real time and provide immediate feedback. The challenge lies in designing a system that effectively senses and processes vibrations using readily available analog components.</a:t>
            </a:r>
            <a:endParaRPr lang="en-US" altLang="en-US" sz="2400">
              <a:latin typeface="Times New Roman" panose="02020603050405020304" charset="0"/>
              <a:cs typeface="Times New Roman" panose="02020603050405020304" charset="0"/>
            </a:endParaRPr>
          </a:p>
          <a:p>
            <a:pPr marL="274320" lvl="0" indent="-198755" algn="l" rtl="0">
              <a:lnSpc>
                <a:spcPct val="115000"/>
              </a:lnSpc>
              <a:spcBef>
                <a:spcPts val="1600"/>
              </a:spcBef>
              <a:buSzPts val="1190"/>
              <a:buFont typeface="Noto Sans Symbols"/>
              <a:buNone/>
            </a:pPr>
            <a:endParaRPr b="1">
              <a:latin typeface="Times New Roman" panose="02020603050405020304" charset="0"/>
              <a:ea typeface="Times New Roman" panose="02020603050405020304"/>
              <a:cs typeface="Times New Roman" panose="02020603050405020304" charset="0"/>
              <a:sym typeface="Times New Roman" panose="02020603050405020304"/>
            </a:endParaRPr>
          </a:p>
          <a:p>
            <a:pPr marL="274320" lvl="0" indent="-198755" algn="l" rtl="0">
              <a:spcBef>
                <a:spcPts val="1380"/>
              </a:spcBef>
              <a:spcAft>
                <a:spcPts val="0"/>
              </a:spcAft>
              <a:buSzPts val="1190"/>
              <a:buFont typeface="Noto Sans Symbols"/>
              <a:buNone/>
            </a:pPr>
            <a:endParaRPr>
              <a:latin typeface="Times New Roman" panose="02020603050405020304" charset="0"/>
              <a:ea typeface="Times New Roman" panose="02020603050405020304"/>
              <a:cs typeface="Times New Roman" panose="02020603050405020304" charset="0"/>
              <a:sym typeface="Times New Roman" panose="02020603050405020304"/>
            </a:endParaRPr>
          </a:p>
        </p:txBody>
      </p:sp>
      <p:pic>
        <p:nvPicPr>
          <p:cNvPr id="145" name="Google Shape;145;g226a085125f240bd_0"/>
          <p:cNvPicPr preferRelativeResize="0"/>
          <p:nvPr/>
        </p:nvPicPr>
        <p:blipFill rotWithShape="1">
          <a:blip r:embed="rId2"/>
          <a:srcRect/>
          <a:stretch>
            <a:fillRect/>
          </a:stretch>
        </p:blipFill>
        <p:spPr>
          <a:xfrm>
            <a:off x="10833100" y="176213"/>
            <a:ext cx="1196975" cy="1195387"/>
          </a:xfrm>
          <a:prstGeom prst="rect">
            <a:avLst/>
          </a:prstGeom>
          <a:noFill/>
          <a:ln>
            <a:noFill/>
          </a:ln>
        </p:spPr>
      </p:pic>
    </p:spTree>
  </p:cSld>
  <p:clrMapOvr>
    <a:masterClrMapping/>
  </p:clrMapOvr>
  <p:transition spd="med">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50" name="Shape 150"/>
        <p:cNvGrpSpPr/>
        <p:nvPr/>
      </p:nvGrpSpPr>
      <p:grpSpPr>
        <a:xfrm>
          <a:off x="0" y="0"/>
          <a:ext cx="0" cy="0"/>
          <a:chOff x="0" y="0"/>
          <a:chExt cx="0" cy="0"/>
        </a:xfrm>
      </p:grpSpPr>
      <p:sp>
        <p:nvSpPr>
          <p:cNvPr id="151" name="Google Shape;151;p5"/>
          <p:cNvSpPr txBox="1"/>
          <p:nvPr>
            <p:ph type="title"/>
          </p:nvPr>
        </p:nvSpPr>
        <p:spPr>
          <a:xfrm>
            <a:off x="1219200" y="274638"/>
            <a:ext cx="10363200" cy="760412"/>
          </a:xfrm>
          <a:prstGeom prst="rect">
            <a:avLst/>
          </a:prstGeom>
          <a:noFill/>
          <a:ln>
            <a:noFill/>
          </a:ln>
        </p:spPr>
        <p:txBody>
          <a:bodyPr spcFirstLastPara="1" wrap="square" lIns="91425" tIns="45700" rIns="91425" bIns="91425" anchor="b" anchorCtr="0">
            <a:normAutofit fontScale="90000"/>
          </a:bodyPr>
          <a:lstStyle/>
          <a:p>
            <a:pPr marL="0" lvl="0" indent="0" algn="ctr" rtl="0">
              <a:lnSpc>
                <a:spcPct val="120000"/>
              </a:lnSpc>
              <a:spcBef>
                <a:spcPts val="0"/>
              </a:spcBef>
              <a:spcAft>
                <a:spcPts val="0"/>
              </a:spcAft>
              <a:buNone/>
            </a:pPr>
            <a:r>
              <a:rPr lang="en-US" b="1">
                <a:latin typeface="Times New Roman" panose="02020603050405020304"/>
                <a:ea typeface="Times New Roman" panose="02020603050405020304"/>
                <a:cs typeface="Times New Roman" panose="02020603050405020304"/>
                <a:sym typeface="Times New Roman" panose="02020603050405020304"/>
              </a:rPr>
              <a:t>OBJECTIVE</a:t>
            </a:r>
            <a:endParaRPr b="1">
              <a:latin typeface="Times New Roman" panose="02020603050405020304"/>
              <a:ea typeface="Times New Roman" panose="02020603050405020304"/>
              <a:cs typeface="Times New Roman" panose="02020603050405020304"/>
              <a:sym typeface="Times New Roman" panose="02020603050405020304"/>
            </a:endParaRPr>
          </a:p>
        </p:txBody>
      </p:sp>
      <p:pic>
        <p:nvPicPr>
          <p:cNvPr id="152" name="Google Shape;152;p5"/>
          <p:cNvPicPr preferRelativeResize="0"/>
          <p:nvPr>
            <p:ph type="body" idx="1"/>
          </p:nvPr>
        </p:nvPicPr>
        <p:blipFill rotWithShape="1">
          <a:blip r:embed="rId1"/>
          <a:srcRect/>
          <a:stretch>
            <a:fillRect/>
          </a:stretch>
        </p:blipFill>
        <p:spPr>
          <a:xfrm>
            <a:off x="336550" y="176213"/>
            <a:ext cx="1355725" cy="836612"/>
          </a:xfrm>
          <a:prstGeom prst="rect">
            <a:avLst/>
          </a:prstGeom>
          <a:noFill/>
          <a:ln>
            <a:noFill/>
          </a:ln>
        </p:spPr>
      </p:pic>
      <p:sp>
        <p:nvSpPr>
          <p:cNvPr id="153" name="Google Shape;153;p5"/>
          <p:cNvSpPr txBox="1"/>
          <p:nvPr>
            <p:ph type="body" idx="2"/>
          </p:nvPr>
        </p:nvSpPr>
        <p:spPr>
          <a:xfrm>
            <a:off x="609600" y="1078173"/>
            <a:ext cx="11055350" cy="5295331"/>
          </a:xfrm>
          <a:prstGeom prst="rect">
            <a:avLst/>
          </a:prstGeom>
          <a:noFill/>
          <a:ln>
            <a:noFill/>
          </a:ln>
        </p:spPr>
        <p:txBody>
          <a:bodyPr spcFirstLastPara="1" wrap="square" lIns="91425" tIns="45700" rIns="91425" bIns="45700" anchor="t" anchorCtr="0">
            <a:noAutofit/>
          </a:bodyPr>
          <a:lstStyle/>
          <a:p>
            <a:pPr marL="274320" lvl="0" indent="-198755" algn="just" rtl="0">
              <a:lnSpc>
                <a:spcPct val="115000"/>
              </a:lnSpc>
              <a:spcBef>
                <a:spcPts val="0"/>
              </a:spcBef>
              <a:buSzPts val="1190"/>
              <a:buFont typeface="Noto Sans Symbols"/>
              <a:buNone/>
            </a:pPr>
            <a:r>
              <a:rPr lang="en-US" altLang="en-US" sz="2400">
                <a:latin typeface="Times New Roman" panose="02020603050405020304" charset="0"/>
                <a:cs typeface="Times New Roman" panose="02020603050405020304" charset="0"/>
              </a:rPr>
              <a:t>         </a:t>
            </a:r>
            <a:endParaRPr lang="en-US" altLang="en-US" sz="2400">
              <a:latin typeface="Times New Roman" panose="02020603050405020304" charset="0"/>
              <a:cs typeface="Times New Roman" panose="02020603050405020304" charset="0"/>
            </a:endParaRPr>
          </a:p>
          <a:p>
            <a:pPr marL="274320" lvl="0" indent="-198755" algn="just" rtl="0">
              <a:lnSpc>
                <a:spcPct val="115000"/>
              </a:lnSpc>
              <a:spcBef>
                <a:spcPts val="0"/>
              </a:spcBef>
              <a:buSzPts val="1190"/>
              <a:buFont typeface="Noto Sans Symbols"/>
              <a:buNone/>
            </a:pPr>
            <a:r>
              <a:rPr lang="en-US" altLang="en-US" sz="2400">
                <a:latin typeface="Times New Roman" panose="02020603050405020304" charset="0"/>
                <a:cs typeface="Times New Roman" panose="02020603050405020304" charset="0"/>
              </a:rPr>
              <a:t>            The vibration sensing system reliably detects mechanical vibrations and provides real-time feedback using an NE555 timer IC. Configured in monostable mode, the timer processes signals from a vibration analyser, which converts mechanical disturbances into electrical inputs. These signals trigger the NE555 to activate an LED, visually indicating vibrations. This project demonstrates the practical application of analog electronics, offering hands-on learning about signal processing and circuit design using simple, cost-effective components.</a:t>
            </a:r>
            <a:endParaRPr lang="en-US" altLang="en-US" sz="2400">
              <a:latin typeface="Times New Roman" panose="02020603050405020304" charset="0"/>
              <a:cs typeface="Times New Roman" panose="02020603050405020304" charset="0"/>
            </a:endParaRPr>
          </a:p>
        </p:txBody>
      </p:sp>
      <p:pic>
        <p:nvPicPr>
          <p:cNvPr id="154" name="Google Shape;154;p5"/>
          <p:cNvPicPr preferRelativeResize="0"/>
          <p:nvPr/>
        </p:nvPicPr>
        <p:blipFill rotWithShape="1">
          <a:blip r:embed="rId2"/>
          <a:srcRect/>
          <a:stretch>
            <a:fillRect/>
          </a:stretch>
        </p:blipFill>
        <p:spPr>
          <a:xfrm>
            <a:off x="10833100" y="176213"/>
            <a:ext cx="1196975" cy="1195387"/>
          </a:xfrm>
          <a:prstGeom prst="rect">
            <a:avLst/>
          </a:prstGeom>
          <a:noFill/>
          <a:ln>
            <a:noFill/>
          </a:ln>
        </p:spPr>
      </p:pic>
    </p:spTree>
  </p:cSld>
  <p:clrMapOvr>
    <a:masterClrMapping/>
  </p:clrMapOvr>
  <p:transition spd="med">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59" name="Shape 159"/>
        <p:cNvGrpSpPr/>
        <p:nvPr/>
      </p:nvGrpSpPr>
      <p:grpSpPr>
        <a:xfrm>
          <a:off x="0" y="0"/>
          <a:ext cx="0" cy="0"/>
          <a:chOff x="0" y="0"/>
          <a:chExt cx="0" cy="0"/>
        </a:xfrm>
      </p:grpSpPr>
      <p:sp>
        <p:nvSpPr>
          <p:cNvPr id="160" name="Google Shape;160;p6"/>
          <p:cNvSpPr txBox="1"/>
          <p:nvPr>
            <p:ph type="title"/>
          </p:nvPr>
        </p:nvSpPr>
        <p:spPr>
          <a:xfrm>
            <a:off x="1219200" y="274638"/>
            <a:ext cx="10363200" cy="760412"/>
          </a:xfrm>
          <a:prstGeom prst="rect">
            <a:avLst/>
          </a:prstGeom>
          <a:noFill/>
          <a:ln>
            <a:noFill/>
          </a:ln>
        </p:spPr>
        <p:txBody>
          <a:bodyPr spcFirstLastPara="1" wrap="square" lIns="91425" tIns="45700" rIns="91425" bIns="91425" anchor="b" anchorCtr="0">
            <a:normAutofit fontScale="90000"/>
          </a:bodyPr>
          <a:lstStyle/>
          <a:p>
            <a:pPr marL="0" lvl="0" indent="0" algn="ctr" rtl="0">
              <a:lnSpc>
                <a:spcPct val="120000"/>
              </a:lnSpc>
              <a:spcBef>
                <a:spcPts val="0"/>
              </a:spcBef>
              <a:spcAft>
                <a:spcPts val="0"/>
              </a:spcAft>
              <a:buNone/>
            </a:pPr>
            <a:r>
              <a:rPr lang="en-US" b="1">
                <a:latin typeface="Times New Roman" panose="02020603050405020304"/>
                <a:ea typeface="Times New Roman" panose="02020603050405020304"/>
                <a:cs typeface="Times New Roman" panose="02020603050405020304"/>
                <a:sym typeface="Times New Roman" panose="02020603050405020304"/>
              </a:rPr>
              <a:t>HARDWARE MODULE</a:t>
            </a:r>
            <a:endParaRPr b="1">
              <a:latin typeface="Times New Roman" panose="02020603050405020304"/>
              <a:ea typeface="Times New Roman" panose="02020603050405020304"/>
              <a:cs typeface="Times New Roman" panose="02020603050405020304"/>
              <a:sym typeface="Times New Roman" panose="02020603050405020304"/>
            </a:endParaRPr>
          </a:p>
        </p:txBody>
      </p:sp>
      <p:pic>
        <p:nvPicPr>
          <p:cNvPr id="161" name="Google Shape;161;p6"/>
          <p:cNvPicPr preferRelativeResize="0"/>
          <p:nvPr>
            <p:ph type="body" idx="1"/>
          </p:nvPr>
        </p:nvPicPr>
        <p:blipFill rotWithShape="1">
          <a:blip r:embed="rId1"/>
          <a:srcRect/>
          <a:stretch>
            <a:fillRect/>
          </a:stretch>
        </p:blipFill>
        <p:spPr>
          <a:xfrm>
            <a:off x="336550" y="176213"/>
            <a:ext cx="1355725" cy="836612"/>
          </a:xfrm>
          <a:prstGeom prst="rect">
            <a:avLst/>
          </a:prstGeom>
          <a:noFill/>
          <a:ln>
            <a:noFill/>
          </a:ln>
        </p:spPr>
      </p:pic>
      <p:sp>
        <p:nvSpPr>
          <p:cNvPr id="162" name="Google Shape;162;p6"/>
          <p:cNvSpPr txBox="1"/>
          <p:nvPr>
            <p:ph type="body" idx="2"/>
          </p:nvPr>
        </p:nvSpPr>
        <p:spPr>
          <a:xfrm>
            <a:off x="609600" y="1078173"/>
            <a:ext cx="11055350" cy="5295331"/>
          </a:xfrm>
          <a:prstGeom prst="rect">
            <a:avLst/>
          </a:prstGeom>
          <a:noFill/>
          <a:ln>
            <a:noFill/>
          </a:ln>
        </p:spPr>
        <p:txBody>
          <a:bodyPr spcFirstLastPara="1" wrap="square" lIns="91425" tIns="45700" rIns="91425" bIns="45700" anchor="t" anchorCtr="0">
            <a:noAutofit/>
          </a:bodyPr>
          <a:lstStyle/>
          <a:p>
            <a:pPr marL="274320" lvl="0" indent="-198755" algn="just" rtl="0">
              <a:lnSpc>
                <a:spcPct val="115000"/>
              </a:lnSpc>
              <a:spcBef>
                <a:spcPts val="0"/>
              </a:spcBef>
              <a:buSzPts val="1190"/>
              <a:buFont typeface="Noto Sans Symbols"/>
              <a:buNone/>
            </a:pPr>
            <a:endParaRPr lang="en-US" altLang="en-US" b="1">
              <a:latin typeface="Times New Roman" panose="02020603050405020304" charset="0"/>
              <a:cs typeface="Times New Roman" panose="02020603050405020304" charset="0"/>
            </a:endParaRPr>
          </a:p>
          <a:p>
            <a:pPr marL="274320" lvl="0" indent="-198755" algn="just" rtl="0">
              <a:lnSpc>
                <a:spcPct val="115000"/>
              </a:lnSpc>
              <a:spcBef>
                <a:spcPts val="0"/>
              </a:spcBef>
              <a:buSzPts val="1190"/>
              <a:buFont typeface="Noto Sans Symbols"/>
              <a:buNone/>
            </a:pPr>
            <a:r>
              <a:rPr lang="en-US" altLang="en-US" sz="2400" b="1">
                <a:latin typeface="Times New Roman" panose="02020603050405020304" charset="0"/>
                <a:cs typeface="Times New Roman" panose="02020603050405020304" charset="0"/>
              </a:rPr>
              <a:t>NE555 Timer IC:</a:t>
            </a:r>
            <a:endParaRPr lang="en-US" altLang="en-US" sz="2400" b="1">
              <a:latin typeface="Times New Roman" panose="02020603050405020304" charset="0"/>
              <a:cs typeface="Times New Roman" panose="02020603050405020304" charset="0"/>
            </a:endParaRPr>
          </a:p>
          <a:p>
            <a:pPr marL="274320" lvl="0" indent="-198755" algn="just" rtl="0">
              <a:lnSpc>
                <a:spcPct val="115000"/>
              </a:lnSpc>
              <a:spcBef>
                <a:spcPts val="0"/>
              </a:spcBef>
              <a:buSzPts val="1190"/>
              <a:buFont typeface="Noto Sans Symbols"/>
              <a:buNone/>
            </a:pPr>
            <a:r>
              <a:rPr lang="en-US" altLang="en-US" sz="2400">
                <a:latin typeface="Times New Roman" panose="02020603050405020304" charset="0"/>
                <a:cs typeface="Times New Roman" panose="02020603050405020304" charset="0"/>
              </a:rPr>
              <a:t>       Configured in monostable mode, the NE555 generates a single output pulse whenever triggered by the input signal from the vibration analyser. This pulse is used to illuminate the LED momentarily.</a:t>
            </a:r>
            <a:endParaRPr lang="en-US" altLang="en-US" sz="2400">
              <a:latin typeface="Times New Roman" panose="02020603050405020304" charset="0"/>
              <a:cs typeface="Times New Roman" panose="02020603050405020304" charset="0"/>
            </a:endParaRPr>
          </a:p>
          <a:p>
            <a:pPr marL="274320" lvl="0" indent="-198755" algn="just" rtl="0">
              <a:lnSpc>
                <a:spcPct val="115000"/>
              </a:lnSpc>
              <a:spcBef>
                <a:spcPts val="0"/>
              </a:spcBef>
              <a:buSzPts val="1190"/>
              <a:buFont typeface="Noto Sans Symbols"/>
              <a:buNone/>
            </a:pPr>
            <a:endParaRPr lang="en-US" altLang="en-US" sz="2400">
              <a:latin typeface="Times New Roman" panose="02020603050405020304" charset="0"/>
              <a:cs typeface="Times New Roman" panose="02020603050405020304" charset="0"/>
            </a:endParaRPr>
          </a:p>
          <a:p>
            <a:pPr marL="274320" lvl="0" indent="-198755" algn="just" rtl="0">
              <a:lnSpc>
                <a:spcPct val="115000"/>
              </a:lnSpc>
              <a:spcBef>
                <a:spcPts val="0"/>
              </a:spcBef>
              <a:buSzPts val="1190"/>
              <a:buFont typeface="Noto Sans Symbols"/>
              <a:buNone/>
            </a:pPr>
            <a:r>
              <a:rPr lang="en-US" altLang="en-US" sz="2400" b="1">
                <a:latin typeface="Times New Roman" panose="02020603050405020304" charset="0"/>
                <a:cs typeface="Times New Roman" panose="02020603050405020304" charset="0"/>
              </a:rPr>
              <a:t>Vibration Analyser:</a:t>
            </a:r>
            <a:endParaRPr lang="en-US" altLang="en-US" sz="2400" b="1">
              <a:latin typeface="Times New Roman" panose="02020603050405020304" charset="0"/>
              <a:cs typeface="Times New Roman" panose="02020603050405020304" charset="0"/>
            </a:endParaRPr>
          </a:p>
          <a:p>
            <a:pPr marL="274320" lvl="0" indent="-198755" algn="just" rtl="0">
              <a:lnSpc>
                <a:spcPct val="115000"/>
              </a:lnSpc>
              <a:spcBef>
                <a:spcPts val="0"/>
              </a:spcBef>
              <a:buSzPts val="1190"/>
              <a:buFont typeface="Noto Sans Symbols"/>
              <a:buNone/>
            </a:pPr>
            <a:r>
              <a:rPr lang="en-US" altLang="en-US" sz="2400">
                <a:latin typeface="Times New Roman" panose="02020603050405020304" charset="0"/>
                <a:cs typeface="Times New Roman" panose="02020603050405020304" charset="0"/>
              </a:rPr>
              <a:t>       A mechanical system consisting of a nail mounted on a spring acts as the vibration sensor. When vibrations occur, the nail moves and contacts another point, completing an electrical circuit and triggering the timer.</a:t>
            </a:r>
            <a:endParaRPr lang="en-US" altLang="en-US" sz="2400">
              <a:latin typeface="Times New Roman" panose="02020603050405020304" charset="0"/>
              <a:cs typeface="Times New Roman" panose="02020603050405020304" charset="0"/>
            </a:endParaRPr>
          </a:p>
          <a:p>
            <a:pPr marL="274320" lvl="0" indent="-198755" algn="just" rtl="0">
              <a:lnSpc>
                <a:spcPct val="115000"/>
              </a:lnSpc>
              <a:spcBef>
                <a:spcPts val="0"/>
              </a:spcBef>
              <a:buSzPts val="1190"/>
              <a:buFont typeface="Noto Sans Symbols"/>
              <a:buNone/>
            </a:pPr>
            <a:endParaRPr lang="en-US" altLang="en-US" sz="2400">
              <a:latin typeface="Times New Roman" panose="02020603050405020304" charset="0"/>
              <a:cs typeface="Times New Roman" panose="02020603050405020304" charset="0"/>
            </a:endParaRPr>
          </a:p>
          <a:p>
            <a:pPr marL="274320" lvl="0" indent="-198755" algn="l" rtl="0">
              <a:lnSpc>
                <a:spcPct val="120000"/>
              </a:lnSpc>
              <a:spcBef>
                <a:spcPts val="0"/>
              </a:spcBef>
              <a:spcAft>
                <a:spcPts val="0"/>
              </a:spcAft>
              <a:buSzPts val="1190"/>
              <a:buFont typeface="Noto Sans Symbols"/>
              <a:buNone/>
            </a:pPr>
            <a:endParaRPr lang="en-US" altLang="en-US">
              <a:latin typeface="Times New Roman" panose="02020603050405020304" charset="0"/>
              <a:cs typeface="Times New Roman" panose="02020603050405020304" charset="0"/>
            </a:endParaRPr>
          </a:p>
          <a:p>
            <a:pPr marL="274320" lvl="0" indent="-198755" algn="l" rtl="0">
              <a:lnSpc>
                <a:spcPct val="120000"/>
              </a:lnSpc>
              <a:spcBef>
                <a:spcPts val="0"/>
              </a:spcBef>
              <a:spcAft>
                <a:spcPts val="0"/>
              </a:spcAft>
              <a:buSzPts val="1190"/>
              <a:buFont typeface="Noto Sans Symbols"/>
              <a:buNone/>
            </a:pPr>
            <a:endParaRPr sz="1400">
              <a:latin typeface="Times New Roman" panose="02020603050405020304" charset="0"/>
              <a:ea typeface="Times New Roman" panose="02020603050405020304"/>
              <a:cs typeface="Times New Roman" panose="02020603050405020304" charset="0"/>
              <a:sym typeface="Times New Roman" panose="02020603050405020304"/>
            </a:endParaRPr>
          </a:p>
        </p:txBody>
      </p:sp>
      <p:pic>
        <p:nvPicPr>
          <p:cNvPr id="163" name="Google Shape;163;p6"/>
          <p:cNvPicPr preferRelativeResize="0"/>
          <p:nvPr/>
        </p:nvPicPr>
        <p:blipFill rotWithShape="1">
          <a:blip r:embed="rId2"/>
          <a:srcRect/>
          <a:stretch>
            <a:fillRect/>
          </a:stretch>
        </p:blipFill>
        <p:spPr>
          <a:xfrm>
            <a:off x="10833100" y="176213"/>
            <a:ext cx="1196975" cy="1195387"/>
          </a:xfrm>
          <a:prstGeom prst="rect">
            <a:avLst/>
          </a:prstGeom>
          <a:noFill/>
          <a:ln>
            <a:noFill/>
          </a:ln>
        </p:spPr>
      </p:pic>
    </p:spTree>
  </p:cSld>
  <p:clrMapOvr>
    <a:masterClrMapping/>
  </p:clrMapOvr>
  <p:transition spd="med">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59" name="Shape 159"/>
        <p:cNvGrpSpPr/>
        <p:nvPr/>
      </p:nvGrpSpPr>
      <p:grpSpPr>
        <a:xfrm>
          <a:off x="0" y="0"/>
          <a:ext cx="0" cy="0"/>
          <a:chOff x="0" y="0"/>
          <a:chExt cx="0" cy="0"/>
        </a:xfrm>
      </p:grpSpPr>
      <p:sp>
        <p:nvSpPr>
          <p:cNvPr id="160" name="Google Shape;160;p6"/>
          <p:cNvSpPr txBox="1"/>
          <p:nvPr>
            <p:ph type="title"/>
          </p:nvPr>
        </p:nvSpPr>
        <p:spPr>
          <a:xfrm>
            <a:off x="1219200" y="274638"/>
            <a:ext cx="10363200" cy="760412"/>
          </a:xfrm>
          <a:prstGeom prst="rect">
            <a:avLst/>
          </a:prstGeom>
          <a:noFill/>
          <a:ln>
            <a:noFill/>
          </a:ln>
        </p:spPr>
        <p:txBody>
          <a:bodyPr spcFirstLastPara="1" wrap="square" lIns="91425" tIns="45700" rIns="91425" bIns="91425" anchor="b" anchorCtr="0">
            <a:normAutofit fontScale="90000"/>
          </a:bodyPr>
          <a:lstStyle/>
          <a:p>
            <a:pPr marL="0" lvl="0" indent="0" algn="ctr" rtl="0">
              <a:lnSpc>
                <a:spcPct val="120000"/>
              </a:lnSpc>
              <a:spcBef>
                <a:spcPts val="0"/>
              </a:spcBef>
              <a:spcAft>
                <a:spcPts val="0"/>
              </a:spcAft>
              <a:buNone/>
            </a:pPr>
            <a:r>
              <a:rPr lang="en-US" b="1">
                <a:latin typeface="Times New Roman" panose="02020603050405020304"/>
                <a:ea typeface="Times New Roman" panose="02020603050405020304"/>
                <a:cs typeface="Times New Roman" panose="02020603050405020304"/>
                <a:sym typeface="Times New Roman" panose="02020603050405020304"/>
              </a:rPr>
              <a:t>HARDWARE MODULE</a:t>
            </a:r>
            <a:endParaRPr b="1">
              <a:latin typeface="Times New Roman" panose="02020603050405020304"/>
              <a:ea typeface="Times New Roman" panose="02020603050405020304"/>
              <a:cs typeface="Times New Roman" panose="02020603050405020304"/>
              <a:sym typeface="Times New Roman" panose="02020603050405020304"/>
            </a:endParaRPr>
          </a:p>
        </p:txBody>
      </p:sp>
      <p:pic>
        <p:nvPicPr>
          <p:cNvPr id="161" name="Google Shape;161;p6"/>
          <p:cNvPicPr preferRelativeResize="0"/>
          <p:nvPr>
            <p:ph type="body" idx="1"/>
          </p:nvPr>
        </p:nvPicPr>
        <p:blipFill rotWithShape="1">
          <a:blip r:embed="rId1"/>
          <a:srcRect/>
          <a:stretch>
            <a:fillRect/>
          </a:stretch>
        </p:blipFill>
        <p:spPr>
          <a:xfrm>
            <a:off x="336550" y="176213"/>
            <a:ext cx="1355725" cy="836612"/>
          </a:xfrm>
          <a:prstGeom prst="rect">
            <a:avLst/>
          </a:prstGeom>
          <a:noFill/>
          <a:ln>
            <a:noFill/>
          </a:ln>
        </p:spPr>
      </p:pic>
      <p:sp>
        <p:nvSpPr>
          <p:cNvPr id="162" name="Google Shape;162;p6"/>
          <p:cNvSpPr txBox="1"/>
          <p:nvPr>
            <p:ph type="body" idx="2"/>
          </p:nvPr>
        </p:nvSpPr>
        <p:spPr>
          <a:xfrm>
            <a:off x="609600" y="1078173"/>
            <a:ext cx="11055350" cy="5295331"/>
          </a:xfrm>
          <a:prstGeom prst="rect">
            <a:avLst/>
          </a:prstGeom>
          <a:noFill/>
          <a:ln>
            <a:noFill/>
          </a:ln>
        </p:spPr>
        <p:txBody>
          <a:bodyPr spcFirstLastPara="1" wrap="square" lIns="91425" tIns="45700" rIns="91425" bIns="45700" anchor="t" anchorCtr="0">
            <a:noAutofit/>
          </a:bodyPr>
          <a:lstStyle/>
          <a:p>
            <a:pPr marL="274320" lvl="0" indent="-198755" algn="just" rtl="0">
              <a:lnSpc>
                <a:spcPct val="115000"/>
              </a:lnSpc>
              <a:spcBef>
                <a:spcPts val="0"/>
              </a:spcBef>
              <a:buSzPts val="1190"/>
              <a:buFont typeface="Noto Sans Symbols"/>
              <a:buNone/>
            </a:pPr>
            <a:r>
              <a:rPr lang="en-US" altLang="en-US" sz="2400" b="1">
                <a:latin typeface="Times New Roman" panose="02020603050405020304" charset="0"/>
                <a:cs typeface="Times New Roman" panose="02020603050405020304" charset="0"/>
              </a:rPr>
              <a:t>LED:</a:t>
            </a:r>
            <a:endParaRPr lang="en-US" altLang="en-US" sz="2400" b="1">
              <a:latin typeface="Times New Roman" panose="02020603050405020304" charset="0"/>
              <a:cs typeface="Times New Roman" panose="02020603050405020304" charset="0"/>
            </a:endParaRPr>
          </a:p>
          <a:p>
            <a:pPr marL="274320" lvl="0" indent="-198755" algn="just" rtl="0">
              <a:lnSpc>
                <a:spcPct val="115000"/>
              </a:lnSpc>
              <a:spcBef>
                <a:spcPts val="0"/>
              </a:spcBef>
              <a:buSzPts val="1190"/>
              <a:buFont typeface="Noto Sans Symbols"/>
              <a:buNone/>
            </a:pPr>
            <a:r>
              <a:rPr lang="en-US" altLang="en-US" sz="2400">
                <a:latin typeface="Times New Roman" panose="02020603050405020304" charset="0"/>
                <a:cs typeface="Times New Roman" panose="02020603050405020304" charset="0"/>
              </a:rPr>
              <a:t>         The LED lights up to visually indicate the presence of vibrations, providing immediate feedback to users.</a:t>
            </a:r>
            <a:endParaRPr lang="en-US" altLang="en-US" sz="2400">
              <a:latin typeface="Times New Roman" panose="02020603050405020304" charset="0"/>
              <a:cs typeface="Times New Roman" panose="02020603050405020304" charset="0"/>
            </a:endParaRPr>
          </a:p>
          <a:p>
            <a:pPr marL="274320" lvl="0" indent="-198755" algn="just" rtl="0">
              <a:lnSpc>
                <a:spcPct val="115000"/>
              </a:lnSpc>
              <a:spcBef>
                <a:spcPts val="0"/>
              </a:spcBef>
              <a:buSzPts val="1190"/>
              <a:buFont typeface="Noto Sans Symbols"/>
              <a:buNone/>
            </a:pPr>
            <a:endParaRPr lang="en-US" altLang="en-US" sz="2400">
              <a:latin typeface="Times New Roman" panose="02020603050405020304" charset="0"/>
              <a:cs typeface="Times New Roman" panose="02020603050405020304" charset="0"/>
            </a:endParaRPr>
          </a:p>
          <a:p>
            <a:pPr marL="274320" lvl="0" indent="-198755" algn="just" rtl="0">
              <a:lnSpc>
                <a:spcPct val="115000"/>
              </a:lnSpc>
              <a:spcBef>
                <a:spcPts val="0"/>
              </a:spcBef>
              <a:buSzPts val="1190"/>
              <a:buFont typeface="Noto Sans Symbols"/>
              <a:buNone/>
            </a:pPr>
            <a:r>
              <a:rPr lang="en-US" altLang="en-US" sz="2400" b="1">
                <a:latin typeface="Times New Roman" panose="02020603050405020304" charset="0"/>
                <a:cs typeface="Times New Roman" panose="02020603050405020304" charset="0"/>
              </a:rPr>
              <a:t>330-ohm Resistor:</a:t>
            </a:r>
            <a:endParaRPr lang="en-US" altLang="en-US" sz="2400" b="1">
              <a:latin typeface="Times New Roman" panose="02020603050405020304" charset="0"/>
              <a:cs typeface="Times New Roman" panose="02020603050405020304" charset="0"/>
            </a:endParaRPr>
          </a:p>
          <a:p>
            <a:pPr marL="274320" lvl="0" indent="-198755" algn="just" rtl="0">
              <a:lnSpc>
                <a:spcPct val="115000"/>
              </a:lnSpc>
              <a:spcBef>
                <a:spcPts val="0"/>
              </a:spcBef>
              <a:buSzPts val="1190"/>
              <a:buFont typeface="Noto Sans Symbols"/>
              <a:buNone/>
            </a:pPr>
            <a:r>
              <a:rPr lang="en-US" altLang="en-US" sz="2400">
                <a:latin typeface="Times New Roman" panose="02020603050405020304" charset="0"/>
                <a:cs typeface="Times New Roman" panose="02020603050405020304" charset="0"/>
              </a:rPr>
              <a:t>         This component limits the current flowing through the LED, protecting it from damage.</a:t>
            </a:r>
            <a:endParaRPr lang="en-US" altLang="en-US" sz="2400">
              <a:latin typeface="Times New Roman" panose="02020603050405020304" charset="0"/>
              <a:cs typeface="Times New Roman" panose="02020603050405020304" charset="0"/>
            </a:endParaRPr>
          </a:p>
          <a:p>
            <a:pPr marL="274320" lvl="0" indent="-198755" algn="just" rtl="0">
              <a:lnSpc>
                <a:spcPct val="115000"/>
              </a:lnSpc>
              <a:spcBef>
                <a:spcPts val="0"/>
              </a:spcBef>
              <a:buSzPts val="1190"/>
              <a:buFont typeface="Noto Sans Symbols"/>
              <a:buNone/>
            </a:pPr>
            <a:endParaRPr lang="en-US" altLang="en-US" sz="2400">
              <a:latin typeface="Times New Roman" panose="02020603050405020304" charset="0"/>
              <a:cs typeface="Times New Roman" panose="02020603050405020304" charset="0"/>
            </a:endParaRPr>
          </a:p>
          <a:p>
            <a:pPr marL="274320" lvl="0" indent="-198755" algn="just" rtl="0">
              <a:lnSpc>
                <a:spcPct val="115000"/>
              </a:lnSpc>
              <a:spcBef>
                <a:spcPts val="0"/>
              </a:spcBef>
              <a:buSzPts val="1190"/>
              <a:buFont typeface="Noto Sans Symbols"/>
              <a:buNone/>
            </a:pPr>
            <a:r>
              <a:rPr lang="en-US" altLang="en-US" sz="2400" b="1">
                <a:latin typeface="Times New Roman" panose="02020603050405020304" charset="0"/>
                <a:cs typeface="Times New Roman" panose="02020603050405020304" charset="0"/>
              </a:rPr>
              <a:t>9V Battery:</a:t>
            </a:r>
            <a:endParaRPr lang="en-US" altLang="en-US" sz="2400" b="1">
              <a:latin typeface="Times New Roman" panose="02020603050405020304" charset="0"/>
              <a:cs typeface="Times New Roman" panose="02020603050405020304" charset="0"/>
            </a:endParaRPr>
          </a:p>
          <a:p>
            <a:pPr marL="274320" lvl="0" indent="-198755" algn="just" rtl="0">
              <a:lnSpc>
                <a:spcPct val="115000"/>
              </a:lnSpc>
              <a:spcBef>
                <a:spcPts val="0"/>
              </a:spcBef>
              <a:buSzPts val="1190"/>
              <a:buFont typeface="Noto Sans Symbols"/>
              <a:buNone/>
            </a:pPr>
            <a:r>
              <a:rPr lang="en-US" altLang="en-US" sz="2400">
                <a:latin typeface="Times New Roman" panose="02020603050405020304" charset="0"/>
                <a:cs typeface="Times New Roman" panose="02020603050405020304" charset="0"/>
              </a:rPr>
              <a:t>         Supplies the required voltage to power the circuit components.</a:t>
            </a:r>
            <a:endParaRPr lang="en-US" altLang="en-US" sz="2400">
              <a:latin typeface="Times New Roman" panose="02020603050405020304" charset="0"/>
              <a:cs typeface="Times New Roman" panose="02020603050405020304" charset="0"/>
            </a:endParaRPr>
          </a:p>
          <a:p>
            <a:pPr marL="274320" lvl="0" indent="-198755" algn="l" rtl="0">
              <a:lnSpc>
                <a:spcPct val="120000"/>
              </a:lnSpc>
              <a:spcBef>
                <a:spcPts val="0"/>
              </a:spcBef>
              <a:spcAft>
                <a:spcPts val="0"/>
              </a:spcAft>
              <a:buSzPts val="1190"/>
              <a:buFont typeface="Noto Sans Symbols"/>
              <a:buNone/>
            </a:pPr>
            <a:endParaRPr sz="2400">
              <a:latin typeface="Times New Roman" panose="02020603050405020304" charset="0"/>
              <a:ea typeface="Times New Roman" panose="02020603050405020304"/>
              <a:cs typeface="Times New Roman" panose="02020603050405020304" charset="0"/>
              <a:sym typeface="Times New Roman" panose="02020603050405020304"/>
            </a:endParaRPr>
          </a:p>
        </p:txBody>
      </p:sp>
      <p:pic>
        <p:nvPicPr>
          <p:cNvPr id="163" name="Google Shape;163;p6"/>
          <p:cNvPicPr preferRelativeResize="0"/>
          <p:nvPr/>
        </p:nvPicPr>
        <p:blipFill rotWithShape="1">
          <a:blip r:embed="rId2"/>
          <a:srcRect/>
          <a:stretch>
            <a:fillRect/>
          </a:stretch>
        </p:blipFill>
        <p:spPr>
          <a:xfrm>
            <a:off x="10833100" y="176213"/>
            <a:ext cx="1196975" cy="1195387"/>
          </a:xfrm>
          <a:prstGeom prst="rect">
            <a:avLst/>
          </a:prstGeom>
          <a:noFill/>
          <a:ln>
            <a:noFill/>
          </a:ln>
        </p:spPr>
      </p:pic>
    </p:spTree>
  </p:cSld>
  <p:clrMapOvr>
    <a:masterClrMapping/>
  </p:clrMapOvr>
  <p:transition spd="med">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59" name="Shape 159"/>
        <p:cNvGrpSpPr/>
        <p:nvPr/>
      </p:nvGrpSpPr>
      <p:grpSpPr>
        <a:xfrm>
          <a:off x="0" y="0"/>
          <a:ext cx="0" cy="0"/>
          <a:chOff x="0" y="0"/>
          <a:chExt cx="0" cy="0"/>
        </a:xfrm>
      </p:grpSpPr>
      <p:sp>
        <p:nvSpPr>
          <p:cNvPr id="160" name="Google Shape;160;p6"/>
          <p:cNvSpPr txBox="1"/>
          <p:nvPr>
            <p:ph type="title"/>
          </p:nvPr>
        </p:nvSpPr>
        <p:spPr>
          <a:xfrm>
            <a:off x="1219200" y="274638"/>
            <a:ext cx="10363200" cy="760412"/>
          </a:xfrm>
          <a:prstGeom prst="rect">
            <a:avLst/>
          </a:prstGeom>
          <a:noFill/>
          <a:ln>
            <a:noFill/>
          </a:ln>
        </p:spPr>
        <p:txBody>
          <a:bodyPr spcFirstLastPara="1" wrap="square" lIns="91425" tIns="45700" rIns="91425" bIns="91425" anchor="b" anchorCtr="0">
            <a:normAutofit fontScale="90000"/>
          </a:bodyPr>
          <a:lstStyle/>
          <a:p>
            <a:pPr marL="0" lvl="0" indent="0" algn="ctr" rtl="0">
              <a:lnSpc>
                <a:spcPct val="120000"/>
              </a:lnSpc>
              <a:spcBef>
                <a:spcPts val="0"/>
              </a:spcBef>
              <a:spcAft>
                <a:spcPts val="0"/>
              </a:spcAft>
              <a:buNone/>
            </a:pPr>
            <a:r>
              <a:rPr lang="en-US" b="1">
                <a:latin typeface="Times New Roman" panose="02020603050405020304"/>
                <a:ea typeface="Times New Roman" panose="02020603050405020304"/>
                <a:cs typeface="Times New Roman" panose="02020603050405020304"/>
                <a:sym typeface="Times New Roman" panose="02020603050405020304"/>
              </a:rPr>
              <a:t>HARDWARE MODULE</a:t>
            </a:r>
            <a:endParaRPr b="1">
              <a:latin typeface="Times New Roman" panose="02020603050405020304"/>
              <a:ea typeface="Times New Roman" panose="02020603050405020304"/>
              <a:cs typeface="Times New Roman" panose="02020603050405020304"/>
              <a:sym typeface="Times New Roman" panose="02020603050405020304"/>
            </a:endParaRPr>
          </a:p>
        </p:txBody>
      </p:sp>
      <p:pic>
        <p:nvPicPr>
          <p:cNvPr id="161" name="Google Shape;161;p6"/>
          <p:cNvPicPr preferRelativeResize="0"/>
          <p:nvPr>
            <p:ph type="body" idx="1"/>
          </p:nvPr>
        </p:nvPicPr>
        <p:blipFill rotWithShape="1">
          <a:blip r:embed="rId1"/>
          <a:srcRect/>
          <a:stretch>
            <a:fillRect/>
          </a:stretch>
        </p:blipFill>
        <p:spPr>
          <a:xfrm>
            <a:off x="336550" y="176213"/>
            <a:ext cx="1355725" cy="836612"/>
          </a:xfrm>
          <a:prstGeom prst="rect">
            <a:avLst/>
          </a:prstGeom>
          <a:noFill/>
          <a:ln>
            <a:noFill/>
          </a:ln>
        </p:spPr>
      </p:pic>
      <p:sp>
        <p:nvSpPr>
          <p:cNvPr id="162" name="Google Shape;162;p6"/>
          <p:cNvSpPr txBox="1"/>
          <p:nvPr>
            <p:ph type="body" idx="2"/>
          </p:nvPr>
        </p:nvSpPr>
        <p:spPr>
          <a:xfrm>
            <a:off x="609600" y="1078173"/>
            <a:ext cx="11055350" cy="5295331"/>
          </a:xfrm>
          <a:prstGeom prst="rect">
            <a:avLst/>
          </a:prstGeom>
          <a:noFill/>
          <a:ln>
            <a:noFill/>
          </a:ln>
        </p:spPr>
        <p:txBody>
          <a:bodyPr spcFirstLastPara="1" wrap="square" lIns="91425" tIns="45700" rIns="91425" bIns="45700" anchor="t" anchorCtr="0">
            <a:noAutofit/>
          </a:bodyPr>
          <a:lstStyle/>
          <a:p>
            <a:pPr marL="274320" lvl="0" indent="-198755" algn="l" rtl="0">
              <a:lnSpc>
                <a:spcPct val="120000"/>
              </a:lnSpc>
              <a:spcBef>
                <a:spcPts val="0"/>
              </a:spcBef>
              <a:spcAft>
                <a:spcPts val="0"/>
              </a:spcAft>
              <a:buSzPts val="1190"/>
              <a:buFont typeface="Noto Sans Symbols"/>
              <a:buNone/>
            </a:pPr>
            <a:endParaRPr lang="en-US" altLang="en-US">
              <a:latin typeface="Times New Roman" panose="02020603050405020304" charset="0"/>
              <a:cs typeface="Times New Roman" panose="02020603050405020304" charset="0"/>
            </a:endParaRPr>
          </a:p>
          <a:p>
            <a:pPr marL="274320" lvl="0" indent="-198755" algn="l" rtl="0">
              <a:lnSpc>
                <a:spcPct val="120000"/>
              </a:lnSpc>
              <a:spcBef>
                <a:spcPts val="0"/>
              </a:spcBef>
              <a:spcAft>
                <a:spcPts val="0"/>
              </a:spcAft>
              <a:buSzPts val="1190"/>
              <a:buFont typeface="Noto Sans Symbols"/>
              <a:buNone/>
            </a:pPr>
            <a:endParaRPr lang="en-US" altLang="en-US">
              <a:latin typeface="Times New Roman" panose="02020603050405020304" charset="0"/>
              <a:cs typeface="Times New Roman" panose="02020603050405020304" charset="0"/>
            </a:endParaRPr>
          </a:p>
          <a:p>
            <a:pPr marL="274320" lvl="0" indent="-198755" algn="l" rtl="0">
              <a:lnSpc>
                <a:spcPct val="115000"/>
              </a:lnSpc>
              <a:spcBef>
                <a:spcPts val="0"/>
              </a:spcBef>
              <a:buSzPts val="1190"/>
              <a:buFont typeface="Noto Sans Symbols"/>
              <a:buNone/>
            </a:pPr>
            <a:r>
              <a:rPr lang="en-US" altLang="en-US" sz="2400" b="1">
                <a:latin typeface="Times New Roman" panose="02020603050405020304" charset="0"/>
                <a:cs typeface="Times New Roman" panose="02020603050405020304" charset="0"/>
              </a:rPr>
              <a:t>Breadboard:</a:t>
            </a:r>
            <a:endParaRPr lang="en-US" altLang="en-US" sz="2400" b="1">
              <a:latin typeface="Times New Roman" panose="02020603050405020304" charset="0"/>
              <a:cs typeface="Times New Roman" panose="02020603050405020304" charset="0"/>
            </a:endParaRPr>
          </a:p>
          <a:p>
            <a:pPr marL="274320" lvl="0" indent="-198755" algn="l" rtl="0">
              <a:lnSpc>
                <a:spcPct val="115000"/>
              </a:lnSpc>
              <a:spcBef>
                <a:spcPts val="0"/>
              </a:spcBef>
              <a:buSzPts val="1190"/>
              <a:buFont typeface="Noto Sans Symbols"/>
              <a:buNone/>
            </a:pPr>
            <a:r>
              <a:rPr lang="en-US" altLang="en-US" sz="2400">
                <a:latin typeface="Times New Roman" panose="02020603050405020304" charset="0"/>
                <a:cs typeface="Times New Roman" panose="02020603050405020304" charset="0"/>
              </a:rPr>
              <a:t>Facilitates easy assembly and testing of the circuit without soldering.</a:t>
            </a:r>
            <a:endParaRPr sz="2400">
              <a:latin typeface="Times New Roman" panose="02020603050405020304" charset="0"/>
              <a:ea typeface="Times New Roman" panose="02020603050405020304"/>
              <a:cs typeface="Times New Roman" panose="02020603050405020304" charset="0"/>
              <a:sym typeface="Times New Roman" panose="02020603050405020304"/>
            </a:endParaRPr>
          </a:p>
        </p:txBody>
      </p:sp>
      <p:pic>
        <p:nvPicPr>
          <p:cNvPr id="163" name="Google Shape;163;p6"/>
          <p:cNvPicPr preferRelativeResize="0"/>
          <p:nvPr/>
        </p:nvPicPr>
        <p:blipFill rotWithShape="1">
          <a:blip r:embed="rId2"/>
          <a:srcRect/>
          <a:stretch>
            <a:fillRect/>
          </a:stretch>
        </p:blipFill>
        <p:spPr>
          <a:xfrm>
            <a:off x="10833100" y="176213"/>
            <a:ext cx="1196975" cy="1195387"/>
          </a:xfrm>
          <a:prstGeom prst="rect">
            <a:avLst/>
          </a:prstGeom>
          <a:noFill/>
          <a:ln>
            <a:noFill/>
          </a:ln>
        </p:spPr>
      </p:pic>
    </p:spTree>
  </p:cSld>
  <p:clrMapOvr>
    <a:masterClrMapping/>
  </p:clrMapOvr>
  <p:transition spd="med">
    <p:fade/>
  </p:transition>
</p:sld>
</file>

<file path=ppt/theme/theme1.xml><?xml version="1.0" encoding="utf-8"?>
<a:theme xmlns:a="http://schemas.openxmlformats.org/drawingml/2006/main" name="Equity">
  <a:themeElements>
    <a:clrScheme name="Equity">
      <a:dk1>
        <a:srgbClr val="000000"/>
      </a:dk1>
      <a:lt1>
        <a:srgbClr val="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range Red">
      <a:dk1>
        <a:srgbClr val="000000"/>
      </a:dk1>
      <a:lt1>
        <a:srgbClr val="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6346</Words>
  <Application>WPS Presentation</Application>
  <PresentationFormat/>
  <Paragraphs>136</Paragraphs>
  <Slides>16</Slides>
  <Notes>0</Notes>
  <HiddenSlides>0</HiddenSlides>
  <MMClips>0</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16</vt:i4>
      </vt:variant>
    </vt:vector>
  </HeadingPairs>
  <TitlesOfParts>
    <vt:vector size="32" baseType="lpstr">
      <vt:lpstr>Arial</vt:lpstr>
      <vt:lpstr>SimSun</vt:lpstr>
      <vt:lpstr>Wingdings</vt:lpstr>
      <vt:lpstr>Arial</vt:lpstr>
      <vt:lpstr>Palatino Linotype</vt:lpstr>
      <vt:lpstr>Libre Franklin</vt:lpstr>
      <vt:lpstr>Noto Sans Symbols</vt:lpstr>
      <vt:lpstr>Segoe Print</vt:lpstr>
      <vt:lpstr>Libre Baskerville</vt:lpstr>
      <vt:lpstr>Century Gothic</vt:lpstr>
      <vt:lpstr>Times New Roman</vt:lpstr>
      <vt:lpstr>Microsoft YaHei</vt:lpstr>
      <vt:lpstr>Arial Unicode MS</vt:lpstr>
      <vt:lpstr>Times New Roman</vt:lpstr>
      <vt:lpstr>Wingdings</vt:lpstr>
      <vt:lpstr>Equity</vt:lpstr>
      <vt:lpstr>ECB1204 – ANALOG INTEGRATED CIRCUIT DESIGN *MENTION TOPIC*</vt:lpstr>
      <vt:lpstr>OUTLINE</vt:lpstr>
      <vt:lpstr>ABSTRACT</vt:lpstr>
      <vt:lpstr>INTRODUCTION</vt:lpstr>
      <vt:lpstr>PROBLEM STATEMENT</vt:lpstr>
      <vt:lpstr>OBJECTIVE</vt:lpstr>
      <vt:lpstr>HARDWARE MODULE</vt:lpstr>
      <vt:lpstr>HARDWARE MODULE</vt:lpstr>
      <vt:lpstr>HARDWARE MODULE</vt:lpstr>
      <vt:lpstr>RESULTS AND DISCUSSION</vt:lpstr>
      <vt:lpstr>RESULTS AND DISCUSSION</vt:lpstr>
      <vt:lpstr>ADVANTAGES AND APPLICATIONS</vt:lpstr>
      <vt:lpstr>ADVANTAGES AND APPLICATIONS</vt:lpstr>
      <vt:lpstr>CONCLUSION</vt:lpstr>
      <vt:lpstr>FUTURE ENHANCEMENT</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ECB1204 – ANALOG INTEGRATED CIRCUIT DESIGN DEVELOPMENT OF AN IC-BASED VIBRATION DETECTION AND MONITORING SYSTEMS</dc:title>
  <dc:creator>EMBEDDED</dc:creator>
  <cp:lastModifiedBy>Mohammed Basith</cp:lastModifiedBy>
  <cp:revision>1</cp:revision>
  <dcterms:created xsi:type="dcterms:W3CDTF">2024-12-02T18:45:18Z</dcterms:created>
  <dcterms:modified xsi:type="dcterms:W3CDTF">2024-12-02T18:45:18Z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TC034605459991</vt:lpwstr>
  </property>
  <property fmtid="{D5CDD505-2E9C-101B-9397-08002B2CF9AE}" pid="3" name="ICV">
    <vt:lpwstr>67FD045F2AAC41BCB790B27AEBCE7C45_12</vt:lpwstr>
  </property>
  <property fmtid="{D5CDD505-2E9C-101B-9397-08002B2CF9AE}" pid="4" name="KSOProductBuildVer">
    <vt:lpwstr>1033-12.2.0.18911</vt:lpwstr>
  </property>
</Properties>
</file>